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</p:sldMasterIdLst>
  <p:notesMasterIdLst>
    <p:notesMasterId r:id="rId54"/>
  </p:notesMasterIdLst>
  <p:sldIdLst>
    <p:sldId id="361" r:id="rId3"/>
    <p:sldId id="362" r:id="rId4"/>
    <p:sldId id="363" r:id="rId5"/>
    <p:sldId id="364" r:id="rId6"/>
    <p:sldId id="261" r:id="rId7"/>
    <p:sldId id="259" r:id="rId8"/>
    <p:sldId id="306" r:id="rId9"/>
    <p:sldId id="262" r:id="rId10"/>
    <p:sldId id="277" r:id="rId11"/>
    <p:sldId id="307" r:id="rId12"/>
    <p:sldId id="263" r:id="rId13"/>
    <p:sldId id="321" r:id="rId14"/>
    <p:sldId id="322" r:id="rId15"/>
    <p:sldId id="323" r:id="rId16"/>
    <p:sldId id="357" r:id="rId17"/>
    <p:sldId id="325" r:id="rId18"/>
    <p:sldId id="326" r:id="rId19"/>
    <p:sldId id="327" r:id="rId20"/>
    <p:sldId id="328" r:id="rId21"/>
    <p:sldId id="329" r:id="rId22"/>
    <p:sldId id="330" r:id="rId23"/>
    <p:sldId id="359" r:id="rId24"/>
    <p:sldId id="332" r:id="rId25"/>
    <p:sldId id="333" r:id="rId26"/>
    <p:sldId id="334" r:id="rId27"/>
    <p:sldId id="335" r:id="rId28"/>
    <p:sldId id="336" r:id="rId29"/>
    <p:sldId id="337" r:id="rId30"/>
    <p:sldId id="338" r:id="rId31"/>
    <p:sldId id="339" r:id="rId32"/>
    <p:sldId id="340" r:id="rId33"/>
    <p:sldId id="341" r:id="rId34"/>
    <p:sldId id="342" r:id="rId35"/>
    <p:sldId id="343" r:id="rId36"/>
    <p:sldId id="344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8" r:id="rId50"/>
    <p:sldId id="320" r:id="rId51"/>
    <p:sldId id="276" r:id="rId52"/>
    <p:sldId id="365" r:id="rId5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FFFF00"/>
    <a:srgbClr val="FFFFFF"/>
    <a:srgbClr val="FFFFDD"/>
    <a:srgbClr val="FFFFCC"/>
    <a:srgbClr val="212165"/>
    <a:srgbClr val="2C2C84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94660"/>
  </p:normalViewPr>
  <p:slideViewPr>
    <p:cSldViewPr>
      <p:cViewPr varScale="1">
        <p:scale>
          <a:sx n="73" d="100"/>
          <a:sy n="73" d="100"/>
        </p:scale>
        <p:origin x="48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3E7E2D-B6B5-4E0E-9036-9FD821730A59}" type="datetimeFigureOut">
              <a:rPr lang="en-US"/>
              <a:pPr>
                <a:defRPr/>
              </a:pPr>
              <a:t>17-Aug-21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B360E2B-A9D5-457C-BD27-A903990B5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672BE69-7C3E-4AF8-8F5F-58726D8D3D41}" type="slidenum">
              <a:rPr lang="en-US" alt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 sz="12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F5301-46C6-45C9-8090-BCAD0CA5F7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033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93055-07DC-4E3D-93A2-DB7172877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78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609600"/>
            <a:ext cx="20193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09600"/>
            <a:ext cx="5905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64E29-E85A-4873-BA73-4B86D62F37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29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343400" y="1905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0" y="4038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C7FCE-C421-48F6-925D-4303A494B7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7374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95C29-9741-4611-A86C-06343B073A53}" type="datetimeFigureOut">
              <a:rPr lang="en-US"/>
              <a:pPr>
                <a:defRPr/>
              </a:pPr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29436-5840-4D49-AD90-B2B18950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7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F9A15-D036-416F-A8DD-B0B4BEA7AC9D}" type="datetimeFigureOut">
              <a:rPr lang="en-US"/>
              <a:pPr>
                <a:defRPr/>
              </a:pPr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BDE21-03D9-4D83-A140-95E6310E6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38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C97DA-F73E-4440-9A69-7B2CDAC1A78B}" type="datetimeFigureOut">
              <a:rPr lang="en-US"/>
              <a:pPr>
                <a:defRPr/>
              </a:pPr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991AE-2957-489B-8EE3-C06AE3561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15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E7D22-9157-49A0-88DB-17034BC0406B}" type="datetimeFigureOut">
              <a:rPr lang="en-US"/>
              <a:pPr>
                <a:defRPr/>
              </a:pPr>
              <a:t>17-Aug-21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C0785-2515-42DD-9CF7-EA327B019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79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11C2D-F906-467F-8A89-66C5CE04C7D8}" type="datetimeFigureOut">
              <a:rPr lang="en-US"/>
              <a:pPr>
                <a:defRPr/>
              </a:pPr>
              <a:t>17-Aug-21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DCD3E-BE2F-4639-81E7-AA320C4E4D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03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03192-23D1-4707-A3BB-F8F74D09968E}" type="datetimeFigureOut">
              <a:rPr lang="en-US"/>
              <a:pPr>
                <a:defRPr/>
              </a:pPr>
              <a:t>17-Aug-21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B1492-7C5B-4104-ABD2-32B622AEB7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844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B1339-3CDE-45FC-A5E5-417D11CB05F1}" type="datetimeFigureOut">
              <a:rPr lang="en-US"/>
              <a:pPr>
                <a:defRPr/>
              </a:pPr>
              <a:t>17-Aug-21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E0FE-56E7-4A9C-9399-BE28084FE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938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AF2E1-C4AA-46D2-9BAC-1661350B54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596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1D564-2D9C-49D9-9B9B-424D337F8F50}" type="datetimeFigureOut">
              <a:rPr lang="en-US"/>
              <a:pPr>
                <a:defRPr/>
              </a:pPr>
              <a:t>17-Aug-21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10456-3161-4061-BF9A-49A28CE9D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2549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CEC4B-E406-4FA4-B831-5D6DB078AEFD}" type="datetimeFigureOut">
              <a:rPr lang="en-US"/>
              <a:pPr>
                <a:defRPr/>
              </a:pPr>
              <a:t>17-Aug-21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B788-A826-4660-A1A4-915058DE1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888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7F0D2-61AA-4252-BB88-C8A5304AB800}" type="datetimeFigureOut">
              <a:rPr lang="en-US"/>
              <a:pPr>
                <a:defRPr/>
              </a:pPr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58436-F11B-47EA-A241-7CF79E02F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81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D2901-A4D1-4BBC-B12C-B94A08E81318}" type="datetimeFigureOut">
              <a:rPr lang="en-US"/>
              <a:pPr>
                <a:defRPr/>
              </a:pPr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7FD41-E3B2-4675-922F-6BB791D058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40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5034F-C5FF-44E2-A1C4-2995CBE046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732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4A30E-E186-4128-B6F4-FE31F8CBFA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503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9F746-3AB5-4A29-BD8F-FA3EC87C5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0267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B9A01-639A-4C3E-80B3-5394C7EE41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939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B0E3F-CF64-4AA3-B2C6-E810A47335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567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2E9BE-74BF-4F00-BD1C-148EFBC940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348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D504A-B3B8-4476-82E2-72DE5CD8F0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32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050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B38F26-AB93-44F9-BAB5-73A90CBB15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0EFD4A-9367-4394-A601-467FF94AFDCB}" type="datetimeFigureOut">
              <a:rPr lang="en-US"/>
              <a:pPr>
                <a:defRPr/>
              </a:pPr>
              <a:t>17-Aug-21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B0C186-3054-479B-82AF-97B7F22F9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ome\Desktop\UGLEDNI%20CAS\muzika\Baby%20Crying%20Sound%20Effect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slide" Target="slide1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3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ome\Desktop\UGLEDNI%20CAS\muzika\Baby%20Crying%20Sound%20Effect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slide" Target="slide1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ome\Desktop\UGLEDNI%20CAS\muzika\Baby%20Crying%20Sound%20Effect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slide" Target="slide20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9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ome\Desktop\UGLEDNI%20CAS\muzika\Baby%20Crying%20Sound%20Effect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audio" Target="../media/media1.WAV"/><Relationship Id="rId7" Type="http://schemas.openxmlformats.org/officeDocument/2006/relationships/slide" Target="slide23.xml"/><Relationship Id="rId2" Type="http://schemas.microsoft.com/office/2007/relationships/media" Target="../media/media1.WAV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14.wmf"/><Relationship Id="rId5" Type="http://schemas.openxmlformats.org/officeDocument/2006/relationships/audio" Target="../media/media2.WAV"/><Relationship Id="rId10" Type="http://schemas.openxmlformats.org/officeDocument/2006/relationships/oleObject" Target="../embeddings/oleObject1.bin"/><Relationship Id="rId4" Type="http://schemas.microsoft.com/office/2007/relationships/media" Target="../media/media2.WAV"/><Relationship Id="rId9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ome\Desktop\UGLEDNI%20CAS\muzika\Baby%20Crying%20Sound%20Effect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7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slide" Target="slide2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5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ome\Desktop\UGLEDNI%20CAS\muzika\Baby%20Crying%20Sound%20Effect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7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slide" Target="slide2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29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ome\Desktop\UGLEDNI%20CAS\muzika\Baby%20Crying%20Sound%20Effect.mp3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microsoft.com/office/2007/relationships/media" Target="../media/media2.WAV"/><Relationship Id="rId7" Type="http://schemas.openxmlformats.org/officeDocument/2006/relationships/slide" Target="slide3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ome\Desktop\UGLEDNI%20CAS\muzika\Baby%20Crying%20Sound%20Effect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7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slide" Target="slide3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34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ome\Desktop\UGLEDNI%20CAS\muzika\Baby%20Crying%20Sound%20Effect.mp3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slide" Target="slide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slide" Target="slide3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38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ome\Desktop\UGLEDNI%20CAS\muzika\Baby%20Crying%20Sound%20Effect.mp3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7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slide" Target="slide5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slide" Target="slide4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0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ome\Desktop\UGLEDNI%20CAS\muzika\Baby%20Crying%20Sound%20Effect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7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slide" Target="slide5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slide" Target="slide4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3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ome\Desktop\UGLEDNI%20CAS\muzika\Baby%20Crying%20Sound%20Effect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7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slide" Target="slide4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46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ome\Desktop\UGLEDNI%20CAS\muzika\Baby%20Crying%20Sound%20Effect.mp3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7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19.png"/><Relationship Id="rId4" Type="http://schemas.openxmlformats.org/officeDocument/2006/relationships/slide" Target="slide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6.png"/><Relationship Id="rId5" Type="http://schemas.openxmlformats.org/officeDocument/2006/relationships/slide" Target="slide50.xml"/><Relationship Id="rId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48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ome\Desktop\UGLEDNI%20CAS\muzika\Baby%20Crying%20Sound%20Effect.mp3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36.xml"/><Relationship Id="rId3" Type="http://schemas.openxmlformats.org/officeDocument/2006/relationships/slide" Target="slide6.xml"/><Relationship Id="rId7" Type="http://schemas.openxmlformats.org/officeDocument/2006/relationships/slide" Target="slide18.xml"/><Relationship Id="rId12" Type="http://schemas.openxmlformats.org/officeDocument/2006/relationships/slide" Target="slide33.xml"/><Relationship Id="rId17" Type="http://schemas.openxmlformats.org/officeDocument/2006/relationships/slide" Target="slide48.xml"/><Relationship Id="rId2" Type="http://schemas.openxmlformats.org/officeDocument/2006/relationships/audio" Target="../media/audio2.wav"/><Relationship Id="rId16" Type="http://schemas.openxmlformats.org/officeDocument/2006/relationships/slide" Target="slide4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30.xml"/><Relationship Id="rId5" Type="http://schemas.openxmlformats.org/officeDocument/2006/relationships/slide" Target="slide12.xml"/><Relationship Id="rId15" Type="http://schemas.openxmlformats.org/officeDocument/2006/relationships/slide" Target="slide42.xml"/><Relationship Id="rId10" Type="http://schemas.openxmlformats.org/officeDocument/2006/relationships/slide" Target="slide27.xml"/><Relationship Id="rId4" Type="http://schemas.openxmlformats.org/officeDocument/2006/relationships/slide" Target="slide9.xml"/><Relationship Id="rId9" Type="http://schemas.openxmlformats.org/officeDocument/2006/relationships/slide" Target="slide24.xml"/><Relationship Id="rId14" Type="http://schemas.openxmlformats.org/officeDocument/2006/relationships/slide" Target="slide3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6.xml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9.png"/><Relationship Id="rId4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slide" Target="slide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8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Home\Desktop\UGLEDNI%20CAS\muzika\Baby%20Crying%20Sound%20Effect.mp3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0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2.WAV"/><Relationship Id="rId7" Type="http://schemas.openxmlformats.org/officeDocument/2006/relationships/slide" Target="slide1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0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390525"/>
            <a:ext cx="6781800" cy="16002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/>
            </a:r>
            <a:br>
              <a:rPr lang="sr-Latn-R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</a:br>
            <a:r>
              <a:rPr lang="sr-Latn-R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/>
            </a:r>
            <a:br>
              <a:rPr lang="sr-Latn-R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</a:br>
            <a:r>
              <a:rPr lang="sr-Cyrl-C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Желите ли да постанете </a:t>
            </a:r>
            <a:r>
              <a:rPr lang="sr-Latn-R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милионер</a:t>
            </a:r>
            <a:r>
              <a:rPr lang="sr-Cyrl-R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и</a:t>
            </a:r>
            <a:r>
              <a:rPr lang="sr-Latn-R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 осмеха</a:t>
            </a:r>
            <a:r>
              <a:rPr lang="sr-Cyrl-C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?</a:t>
            </a:r>
            <a:r>
              <a:rPr lang="en-GB" sz="4000" dirty="0" smtClean="0">
                <a:solidFill>
                  <a:srgbClr val="FFFF00"/>
                </a:solidFill>
                <a:latin typeface="Comic Sans MS" pitchFamily="66" charset="0"/>
              </a:rPr>
              <a:t/>
            </a:r>
            <a:br>
              <a:rPr lang="en-GB" sz="4000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n-GB" sz="4000" dirty="0" smtClean="0">
                <a:solidFill>
                  <a:srgbClr val="FFFFFF"/>
                </a:solidFill>
                <a:latin typeface="Comic Sans MS" pitchFamily="66" charset="0"/>
              </a:rPr>
              <a:t/>
            </a:r>
            <a:br>
              <a:rPr lang="en-GB" sz="4000" dirty="0" smtClean="0">
                <a:solidFill>
                  <a:srgbClr val="FFFFFF"/>
                </a:solidFill>
                <a:latin typeface="Comic Sans MS" pitchFamily="66" charset="0"/>
              </a:rPr>
            </a:br>
            <a:endParaRPr lang="en-US" sz="4000" dirty="0" smtClean="0">
              <a:solidFill>
                <a:srgbClr val="FFFFFF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2357438"/>
            <a:ext cx="1976437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57438"/>
            <a:ext cx="17954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4467225"/>
            <a:ext cx="1658938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  <p:sndAc>
      <p:stSnd>
        <p:snd r:embed="rId3" name="stin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>
            <a:off x="1828800" y="2438400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2667000" y="5715000"/>
            <a:ext cx="4011613" cy="52387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800" b="1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ПОКУШАЈ ПОНОВО</a:t>
            </a:r>
            <a: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!</a:t>
            </a:r>
            <a:endParaRPr lang="en-US" altLang="en-US" sz="28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34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59055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91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429500" y="7366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971800" y="762000"/>
            <a:ext cx="5791200" cy="1143000"/>
          </a:xfrm>
        </p:spPr>
        <p:txBody>
          <a:bodyPr/>
          <a:lstStyle/>
          <a:p>
            <a:r>
              <a:rPr lang="sr-Cyrl-CS" altLang="en-US" sz="8000" b="1" smtClean="0">
                <a:solidFill>
                  <a:srgbClr val="66CCFF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 smtClean="0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6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7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743200" y="3048000"/>
            <a:ext cx="375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200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</a:p>
        </p:txBody>
      </p:sp>
      <p:pic>
        <p:nvPicPr>
          <p:cNvPr id="15372" name="Picture 1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487863"/>
            <a:ext cx="16446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3" name="AutoShape 16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15377" name="Picture 1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 Box 18"/>
          <p:cNvSpPr txBox="1">
            <a:spLocks noChangeArrowheads="1"/>
          </p:cNvSpPr>
          <p:nvPr/>
        </p:nvSpPr>
        <p:spPr bwMode="auto">
          <a:xfrm>
            <a:off x="5562600" y="6248400"/>
            <a:ext cx="762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5376" name="Text Box 19"/>
          <p:cNvSpPr txBox="1">
            <a:spLocks noChangeArrowheads="1"/>
          </p:cNvSpPr>
          <p:nvPr/>
        </p:nvSpPr>
        <p:spPr bwMode="auto">
          <a:xfrm>
            <a:off x="2859088" y="4884738"/>
            <a:ext cx="3581400" cy="8302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 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425" y="4603750"/>
            <a:ext cx="1744663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153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7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971550" y="533400"/>
            <a:ext cx="7181850" cy="1828800"/>
          </a:xfrm>
        </p:spPr>
        <p:txBody>
          <a:bodyPr/>
          <a:lstStyle/>
          <a:p>
            <a:r>
              <a:rPr lang="en-US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3.</a:t>
            </a:r>
            <a:r>
              <a:rPr lang="sr-Cyrl-RS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b="1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На интернету, као и у свакодневном животу треба користити:</a:t>
            </a:r>
            <a:endParaRPr lang="en-US" altLang="en-US" sz="2800" b="1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790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285750" y="23241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A: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смешне надимке</a:t>
            </a:r>
            <a:endParaRPr lang="sr-Cyrl-C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endParaRPr lang="en-US" altLang="en-US" b="1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791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800600" y="30480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Б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ружне речи</a:t>
            </a:r>
            <a:endParaRPr lang="en-U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792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04800" y="46482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В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лепе речи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5793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724400" y="41910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400" smtClean="0"/>
          </a:p>
          <a:p>
            <a:pPr algn="ctr"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Г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увреде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402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2895600" y="6172200"/>
            <a:ext cx="3570288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300 осмеха</a:t>
            </a:r>
          </a:p>
        </p:txBody>
      </p:sp>
      <p:pic>
        <p:nvPicPr>
          <p:cNvPr id="75798" name="Picture 2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6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75800" name="Picture 24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8" name="Rectangle 25"/>
          <p:cNvSpPr>
            <a:spLocks noChangeArrowheads="1"/>
          </p:cNvSpPr>
          <p:nvPr/>
        </p:nvSpPr>
        <p:spPr bwMode="auto">
          <a:xfrm>
            <a:off x="8382000" y="15240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6409" name="Text Box 29"/>
          <p:cNvSpPr txBox="1">
            <a:spLocks noChangeArrowheads="1"/>
          </p:cNvSpPr>
          <p:nvPr/>
        </p:nvSpPr>
        <p:spPr bwMode="auto">
          <a:xfrm>
            <a:off x="1600200" y="25908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758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5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5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5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5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757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800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98"/>
                </p:tgtEl>
              </p:cMediaNode>
            </p:audio>
          </p:childTnLst>
        </p:cTn>
      </p:par>
    </p:tnLst>
    <p:bldLst>
      <p:bldP spid="75790" grpId="0" autoUpdateAnimBg="0"/>
      <p:bldP spid="75791" grpId="0" autoUpdateAnimBg="0"/>
      <p:bldP spid="75792" grpId="0" autoUpdateAnimBg="0"/>
      <p:bldP spid="75793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6"/>
          <p:cNvSpPr>
            <a:spLocks noChangeArrowheads="1"/>
          </p:cNvSpPr>
          <p:nvPr/>
        </p:nvSpPr>
        <p:spPr bwMode="auto">
          <a:xfrm>
            <a:off x="1981200" y="2590800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17411" name="Text Box 7"/>
          <p:cNvSpPr txBox="1">
            <a:spLocks noChangeArrowheads="1"/>
          </p:cNvSpPr>
          <p:nvPr/>
        </p:nvSpPr>
        <p:spPr bwMode="auto">
          <a:xfrm>
            <a:off x="2667000" y="5867400"/>
            <a:ext cx="4011613" cy="52387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800" b="1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ПОКУШАЈ ПОНОВО</a:t>
            </a:r>
            <a: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!</a:t>
            </a:r>
            <a:endParaRPr lang="en-US" altLang="en-US" sz="28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163" y="701675"/>
            <a:ext cx="17399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83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7734300" y="7747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838200"/>
            <a:ext cx="5867400" cy="1143000"/>
          </a:xfrm>
        </p:spPr>
        <p:txBody>
          <a:bodyPr/>
          <a:lstStyle/>
          <a:p>
            <a:r>
              <a:rPr lang="sr-Cyrl-CS" altLang="en-US" sz="8000" b="1" smtClean="0">
                <a:solidFill>
                  <a:srgbClr val="66CCFF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 smtClean="0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590800" y="3048000"/>
            <a:ext cx="375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300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</a:p>
        </p:txBody>
      </p:sp>
      <p:pic>
        <p:nvPicPr>
          <p:cNvPr id="18444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503738"/>
            <a:ext cx="16446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AutoShape 15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77840" name="Picture 1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7" name="Text Box 17"/>
          <p:cNvSpPr txBox="1">
            <a:spLocks noChangeArrowheads="1"/>
          </p:cNvSpPr>
          <p:nvPr/>
        </p:nvSpPr>
        <p:spPr bwMode="auto">
          <a:xfrm>
            <a:off x="5715000" y="6172200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8448" name="Text Box 18"/>
          <p:cNvSpPr txBox="1">
            <a:spLocks noChangeArrowheads="1"/>
          </p:cNvSpPr>
          <p:nvPr/>
        </p:nvSpPr>
        <p:spPr bwMode="auto">
          <a:xfrm>
            <a:off x="2797175" y="5011738"/>
            <a:ext cx="3505200" cy="8302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 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449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4649788"/>
            <a:ext cx="1703387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778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84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4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59" name="AutoShape 5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0" name="AutoShape 6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1" name="AutoShape 7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2" name="AutoShape 8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4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838200"/>
            <a:ext cx="7772400" cy="1143000"/>
          </a:xfrm>
          <a:noFill/>
        </p:spPr>
        <p:txBody>
          <a:bodyPr/>
          <a:lstStyle/>
          <a:p>
            <a:r>
              <a:rPr lang="sr-Cyrl-CS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4</a:t>
            </a:r>
            <a:r>
              <a:rPr lang="en-US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ru-RU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Дигиталне уређаје чистимо од прашине када:</a:t>
            </a:r>
            <a:endParaRPr lang="en-US" altLang="en-US" sz="2800" b="1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54" name="Rectangle 14"/>
          <p:cNvSpPr>
            <a:spLocks noChangeArrowheads="1"/>
          </p:cNvSpPr>
          <p:nvPr/>
        </p:nvSpPr>
        <p:spPr bwMode="auto">
          <a:xfrm>
            <a:off x="228600" y="2324100"/>
            <a:ext cx="3773488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/>
          </a:p>
          <a:p>
            <a:pPr>
              <a:buFontTx/>
              <a:buNone/>
            </a:pPr>
            <a:endParaRPr lang="en-US" altLang="en-US" sz="240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A:</a:t>
            </a:r>
            <a:r>
              <a:rPr lang="en-US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су много прљави</a:t>
            </a:r>
            <a:endParaRPr lang="en-US" altLang="en-US" sz="28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55" name="Rectangle 15"/>
          <p:cNvSpPr>
            <a:spLocks noChangeArrowheads="1"/>
          </p:cNvSpPr>
          <p:nvPr/>
        </p:nvSpPr>
        <p:spPr bwMode="auto">
          <a:xfrm>
            <a:off x="4953000" y="3048000"/>
            <a:ext cx="3810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Б</a:t>
            </a:r>
            <a:r>
              <a:rPr lang="en-US" altLang="en-US" sz="280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:</a:t>
            </a:r>
            <a:r>
              <a:rPr lang="en-US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нестане струја</a:t>
            </a:r>
            <a:endParaRPr lang="en-US" altLang="en-US" sz="28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56" name="Rectangle 16"/>
          <p:cNvSpPr>
            <a:spLocks noChangeArrowheads="1"/>
          </p:cNvSpPr>
          <p:nvPr/>
        </p:nvSpPr>
        <p:spPr bwMode="auto">
          <a:xfrm>
            <a:off x="228600" y="4530725"/>
            <a:ext cx="3810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В</a:t>
            </a:r>
            <a:r>
              <a:rPr lang="en-US" altLang="en-US" sz="280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:</a:t>
            </a:r>
            <a:r>
              <a:rPr lang="en-US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играмо видео игрице</a:t>
            </a:r>
            <a:endParaRPr lang="en-US" altLang="en-US" sz="28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57" name="Rectangle 17"/>
          <p:cNvSpPr>
            <a:spLocks noChangeArrowheads="1"/>
          </p:cNvSpPr>
          <p:nvPr/>
        </p:nvSpPr>
        <p:spPr bwMode="auto">
          <a:xfrm>
            <a:off x="4953000" y="4343400"/>
            <a:ext cx="3810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en-US" altLang="en-US" sz="2400"/>
          </a:p>
          <a:p>
            <a:pPr algn="ctr">
              <a:buFontTx/>
              <a:buNone/>
            </a:pPr>
            <a:endParaRPr lang="en-US" altLang="en-US" sz="240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Г</a:t>
            </a:r>
            <a:r>
              <a:rPr lang="en-US" altLang="en-US" sz="280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:</a:t>
            </a:r>
            <a:r>
              <a:rPr lang="en-US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су искључени</a:t>
            </a:r>
            <a:endParaRPr lang="en-US" altLang="en-US" sz="28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472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3" name="Text Box 19"/>
          <p:cNvSpPr txBox="1">
            <a:spLocks noChangeArrowheads="1"/>
          </p:cNvSpPr>
          <p:nvPr/>
        </p:nvSpPr>
        <p:spPr bwMode="auto">
          <a:xfrm>
            <a:off x="2971800" y="6172200"/>
            <a:ext cx="3570288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500 осмеха</a:t>
            </a:r>
          </a:p>
        </p:txBody>
      </p:sp>
      <p:pic>
        <p:nvPicPr>
          <p:cNvPr id="112661" name="Picture 21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5" name="Rectangle 22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12663" name="Picture 23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7" name="Rectangle 24"/>
          <p:cNvSpPr>
            <a:spLocks noChangeArrowheads="1"/>
          </p:cNvSpPr>
          <p:nvPr/>
        </p:nvSpPr>
        <p:spPr bwMode="auto">
          <a:xfrm>
            <a:off x="8382000" y="22860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9478" name="Text Box 25"/>
          <p:cNvSpPr txBox="1">
            <a:spLocks noChangeArrowheads="1"/>
          </p:cNvSpPr>
          <p:nvPr/>
        </p:nvSpPr>
        <p:spPr bwMode="auto">
          <a:xfrm>
            <a:off x="1447800" y="25908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9479" name="Line 18"/>
          <p:cNvSpPr>
            <a:spLocks noChangeShapeType="1"/>
          </p:cNvSpPr>
          <p:nvPr/>
        </p:nvSpPr>
        <p:spPr bwMode="auto">
          <a:xfrm>
            <a:off x="0" y="15240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1126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1126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63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61"/>
                </p:tgtEl>
              </p:cMediaNode>
            </p:audio>
          </p:childTnLst>
        </p:cTn>
      </p:par>
    </p:tnLst>
    <p:bldLst>
      <p:bldP spid="112654" grpId="0" autoUpdateAnimBg="0"/>
      <p:bldP spid="112655" grpId="0" autoUpdateAnimBg="0"/>
      <p:bldP spid="112656" grpId="0" autoUpdateAnimBg="0"/>
      <p:bldP spid="112657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840038" y="5791200"/>
            <a:ext cx="3463925" cy="461963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ПОКУШАЈ ПОНОВО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!</a:t>
            </a:r>
            <a:endParaRPr lang="en-US" altLang="en-US" sz="24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483" name="AutoShape 6"/>
          <p:cNvSpPr>
            <a:spLocks noChangeArrowheads="1"/>
          </p:cNvSpPr>
          <p:nvPr/>
        </p:nvSpPr>
        <p:spPr bwMode="auto">
          <a:xfrm>
            <a:off x="1828800" y="2514600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53340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9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734300" y="7747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3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Text Box 11"/>
          <p:cNvSpPr txBox="1">
            <a:spLocks noChangeArrowheads="1"/>
          </p:cNvSpPr>
          <p:nvPr/>
        </p:nvSpPr>
        <p:spPr bwMode="auto">
          <a:xfrm>
            <a:off x="2667000" y="3048000"/>
            <a:ext cx="375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500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</a:p>
        </p:txBody>
      </p:sp>
      <p:pic>
        <p:nvPicPr>
          <p:cNvPr id="21515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4510088"/>
            <a:ext cx="16446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912" name="Picture 1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7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1518" name="Text Box 18"/>
          <p:cNvSpPr txBox="1">
            <a:spLocks noChangeArrowheads="1"/>
          </p:cNvSpPr>
          <p:nvPr/>
        </p:nvSpPr>
        <p:spPr bwMode="auto">
          <a:xfrm>
            <a:off x="2754313" y="5089525"/>
            <a:ext cx="3657600" cy="8318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 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9" name="Rectangle 23"/>
          <p:cNvSpPr>
            <a:spLocks noChangeArrowheads="1"/>
          </p:cNvSpPr>
          <p:nvPr/>
        </p:nvSpPr>
        <p:spPr bwMode="auto">
          <a:xfrm>
            <a:off x="2819400" y="914400"/>
            <a:ext cx="586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8000" b="1">
                <a:solidFill>
                  <a:srgbClr val="66CCFF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520" name="AutoShape 24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21521" name="Picture 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4606925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809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091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1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611188"/>
            <a:ext cx="7772400" cy="1600200"/>
          </a:xfrm>
        </p:spPr>
        <p:txBody>
          <a:bodyPr/>
          <a:lstStyle/>
          <a:p>
            <a:r>
              <a:rPr lang="en-US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5.</a:t>
            </a:r>
            <a:r>
              <a:rPr lang="ru-RU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Неправилна употреба дигиталних уређаја може да доведе до:</a:t>
            </a:r>
            <a:endParaRPr lang="en-US" altLang="en-US" sz="2800" b="1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34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228600" y="23622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A: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одличног успеха 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35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922838" y="28194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Б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: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здравствених проблема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36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04800" y="47244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В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: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рециклаже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1937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943475" y="4084638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400" smtClean="0"/>
          </a:p>
          <a:p>
            <a:pPr algn="ctr"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Г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: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одласка на депонију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7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48" name="Text Box 20"/>
          <p:cNvSpPr txBox="1">
            <a:spLocks noChangeArrowheads="1"/>
          </p:cNvSpPr>
          <p:nvPr/>
        </p:nvSpPr>
        <p:spPr bwMode="auto">
          <a:xfrm>
            <a:off x="2895600" y="6172200"/>
            <a:ext cx="3798888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1 000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 осмеха</a:t>
            </a:r>
          </a:p>
        </p:txBody>
      </p:sp>
      <p:pic>
        <p:nvPicPr>
          <p:cNvPr id="81942" name="Picture 2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0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81944" name="Picture 24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2" name="Rectangle 25"/>
          <p:cNvSpPr>
            <a:spLocks noChangeArrowheads="1"/>
          </p:cNvSpPr>
          <p:nvPr/>
        </p:nvSpPr>
        <p:spPr bwMode="auto">
          <a:xfrm>
            <a:off x="8382000" y="22860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2553" name="Text Box 26"/>
          <p:cNvSpPr txBox="1">
            <a:spLocks noChangeArrowheads="1"/>
          </p:cNvSpPr>
          <p:nvPr/>
        </p:nvSpPr>
        <p:spPr bwMode="auto">
          <a:xfrm>
            <a:off x="1600200" y="25146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819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81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4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42"/>
                </p:tgtEl>
              </p:cMediaNode>
            </p:audio>
          </p:childTnLst>
        </p:cTn>
      </p:par>
    </p:tnLst>
    <p:bldLst>
      <p:bldP spid="81934" grpId="0" autoUpdateAnimBg="0"/>
      <p:bldP spid="81935" grpId="0" autoUpdateAnimBg="0"/>
      <p:bldP spid="81936" grpId="0" autoUpdateAnimBg="0"/>
      <p:bldP spid="81937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3200400" y="5791200"/>
            <a:ext cx="3462338" cy="461963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ПОКУШАЈ ПОНОВО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!</a:t>
            </a:r>
            <a:endParaRPr lang="en-US" altLang="en-US" sz="24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5" name="AutoShape 6"/>
          <p:cNvSpPr>
            <a:spLocks noChangeArrowheads="1"/>
          </p:cNvSpPr>
          <p:nvPr/>
        </p:nvSpPr>
        <p:spPr bwMode="auto">
          <a:xfrm>
            <a:off x="1981200" y="2443163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595313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83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7734300" y="7747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81000" y="12954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sr-Cyrl-RS" sz="2200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Свака екипа бира свог капитена који ће се такмичити са капитенима осталих екипа у игри „Меморије”. Капитен екипе који први успе да пронађе две исте </a:t>
            </a:r>
            <a:r>
              <a:rPr lang="sr-Cyrl-RS" sz="2200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карте, </a:t>
            </a:r>
            <a:r>
              <a:rPr lang="sr-Cyrl-RS" sz="2200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остварује право  да његова екипа прва изабере за колико ће се </a:t>
            </a:r>
            <a:r>
              <a:rPr lang="sr-Cyrl-RS" sz="2200" b="1" i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осмеха</a:t>
            </a:r>
            <a:r>
              <a:rPr lang="sr-Cyrl-RS" sz="2200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 борити, </a:t>
            </a:r>
            <a:r>
              <a:rPr lang="sr-Cyrl-RS" sz="2200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а потом, екипно </a:t>
            </a:r>
            <a:r>
              <a:rPr lang="sr-Cyrl-RS" sz="2200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одговарају на постављено питање. На питање које носи милион </a:t>
            </a:r>
            <a:r>
              <a:rPr lang="sr-Cyrl-RS" sz="2200" b="1" i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осмеха</a:t>
            </a:r>
            <a:r>
              <a:rPr lang="sr-Cyrl-RS" sz="2200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, екипе могу да одговоре након што отворе сва остала питања.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sr-Cyrl-RS" sz="1600" b="1" kern="0" dirty="0">
              <a:solidFill>
                <a:srgbClr val="92D05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mic Sans MS" pitchFamily="66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sr-Cyrl-RS" sz="2200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Овај поступак се понавља пре сваког </a:t>
            </a:r>
            <a:r>
              <a:rPr lang="sr-Cyrl-RS" sz="2200" b="1" kern="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наредног питања</a:t>
            </a:r>
            <a:r>
              <a:rPr lang="sr-Cyrl-RS" sz="2200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n-US" sz="1600" b="1" kern="0" dirty="0">
              <a:solidFill>
                <a:srgbClr val="92D05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mic Sans MS" pitchFamily="66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r>
              <a:rPr lang="en-US" sz="2200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 </a:t>
            </a:r>
            <a:r>
              <a:rPr lang="sr-Latn-RS" sz="2200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Свака екипа има право на две врсте помоћи.</a:t>
            </a:r>
            <a:endParaRPr lang="sr-Cyrl-RS" sz="2200" b="1" kern="0" dirty="0">
              <a:solidFill>
                <a:srgbClr val="92D05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mic Sans MS" pitchFamily="66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sr-Cyrl-RS" sz="1600" b="1" kern="0" dirty="0">
              <a:solidFill>
                <a:srgbClr val="92D05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mic Sans MS" pitchFamily="66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v"/>
              <a:defRPr/>
            </a:pPr>
            <a:r>
              <a:rPr lang="sr-Cyrl-RS" sz="2200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Уколико екипа нетачно одговори или је искористила обе врсте помоћи, остале екипе имају право да дају одговор и освоје одређени број </a:t>
            </a:r>
            <a:r>
              <a:rPr lang="sr-Cyrl-RS" sz="2200" b="1" i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осмеха</a:t>
            </a:r>
            <a:r>
              <a:rPr lang="sr-Cyrl-RS" sz="2200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defRPr/>
            </a:pPr>
            <a:endParaRPr lang="en-US" kern="0" dirty="0"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752600" y="0"/>
            <a:ext cx="548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  <a:t/>
            </a:r>
            <a:br>
              <a:rPr lang="sr-Latn-R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</a:br>
            <a:r>
              <a:rPr lang="sr-Latn-R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  <a:t/>
            </a:r>
            <a:br>
              <a:rPr lang="sr-Latn-R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</a:br>
            <a:r>
              <a:rPr lang="sr-Latn-RS" sz="36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ПРАВИЛА ИГРЕ</a:t>
            </a:r>
            <a:r>
              <a:rPr lang="en-GB" sz="3600" kern="0" dirty="0">
                <a:solidFill>
                  <a:srgbClr val="FFFF00"/>
                </a:solidFill>
                <a:latin typeface="Old English Text MT" pitchFamily="66" charset="0"/>
              </a:rPr>
              <a:t/>
            </a:r>
            <a:br>
              <a:rPr lang="en-GB" sz="3600" kern="0" dirty="0">
                <a:solidFill>
                  <a:srgbClr val="FFFF00"/>
                </a:solidFill>
                <a:latin typeface="Old English Text MT" pitchFamily="66" charset="0"/>
              </a:rPr>
            </a:br>
            <a:r>
              <a:rPr lang="en-GB" sz="5400" kern="0" dirty="0">
                <a:solidFill>
                  <a:srgbClr val="FFFFFF"/>
                </a:solidFill>
                <a:latin typeface="Lucida Console" pitchFamily="49" charset="0"/>
              </a:rPr>
              <a:t/>
            </a:r>
            <a:br>
              <a:rPr lang="en-GB" sz="5400" kern="0" dirty="0">
                <a:solidFill>
                  <a:srgbClr val="FFFFFF"/>
                </a:solidFill>
                <a:latin typeface="Lucida Console" pitchFamily="49" charset="0"/>
              </a:rPr>
            </a:br>
            <a:endParaRPr lang="en-US" sz="5400" kern="0" dirty="0">
              <a:solidFill>
                <a:srgbClr val="FFFFFF"/>
              </a:solidFill>
              <a:latin typeface="Lucida Console" pitchFamily="49" charset="0"/>
            </a:endParaRPr>
          </a:p>
        </p:txBody>
      </p:sp>
    </p:spTree>
  </p:cSld>
  <p:clrMapOvr>
    <a:masterClrMapping/>
  </p:clrMapOvr>
  <p:transition spd="slow"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2286000" y="3124200"/>
            <a:ext cx="4402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000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</a:p>
        </p:txBody>
      </p:sp>
      <p:pic>
        <p:nvPicPr>
          <p:cNvPr id="24587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554538"/>
            <a:ext cx="16446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4" name="Picture 1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9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4590" name="Text Box 18"/>
          <p:cNvSpPr txBox="1">
            <a:spLocks noChangeArrowheads="1"/>
          </p:cNvSpPr>
          <p:nvPr/>
        </p:nvSpPr>
        <p:spPr bwMode="auto">
          <a:xfrm>
            <a:off x="2800350" y="4953000"/>
            <a:ext cx="3657600" cy="8302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 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4591" name="Rectangle 20"/>
          <p:cNvSpPr>
            <a:spLocks noChangeArrowheads="1"/>
          </p:cNvSpPr>
          <p:nvPr/>
        </p:nvSpPr>
        <p:spPr bwMode="auto">
          <a:xfrm>
            <a:off x="2895600" y="838200"/>
            <a:ext cx="601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8000" b="1">
                <a:solidFill>
                  <a:srgbClr val="66CCFF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24592" name="AutoShape 21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24593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038" y="4703763"/>
            <a:ext cx="17367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839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8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3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1054100"/>
            <a:ext cx="7772400" cy="1143000"/>
          </a:xfrm>
        </p:spPr>
        <p:txBody>
          <a:bodyPr/>
          <a:lstStyle/>
          <a:p>
            <a:r>
              <a:rPr lang="ru-RU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6. Прејак звук на дигиталним уређајима може да изазове оштећење чула:</a:t>
            </a:r>
            <a:r>
              <a:rPr lang="en-US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US" altLang="en-US" sz="2800" b="1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006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304800" y="25146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A: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слуха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007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953000" y="30480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8" action="ppaction://hlinksldjump"/>
              </a:rPr>
              <a:t>Б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8" action="ppaction://hlinksldjump"/>
              </a:rPr>
              <a:t>:</a:t>
            </a:r>
            <a:r>
              <a:rPr lang="sr-Cyrl-C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вида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008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04800" y="47244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mtClean="0">
                <a:solidFill>
                  <a:srgbClr val="FFFF00"/>
                </a:solidFill>
                <a:latin typeface="Comic Sans MS" panose="030F0702030302020204" pitchFamily="66" charset="0"/>
                <a:hlinkClick r:id="rId8" action="ppaction://hlinksldjump"/>
              </a:rPr>
              <a:t>В</a:t>
            </a:r>
            <a:r>
              <a:rPr lang="en-US" altLang="en-US" smtClean="0">
                <a:solidFill>
                  <a:srgbClr val="FFFF00"/>
                </a:solidFill>
                <a:latin typeface="Comic Sans MS" panose="030F0702030302020204" pitchFamily="66" charset="0"/>
                <a:hlinkClick r:id="rId8" action="ppaction://hlinksldjump"/>
              </a:rPr>
              <a:t>:</a:t>
            </a:r>
            <a:r>
              <a:rPr lang="sr-Cyrl-CS" altLang="en-US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mtClean="0">
                <a:solidFill>
                  <a:srgbClr val="FFFF00"/>
                </a:solidFill>
                <a:latin typeface="Comic Sans MS" panose="030F0702030302020204" pitchFamily="66" charset="0"/>
              </a:rPr>
              <a:t>укуса</a:t>
            </a:r>
            <a:endParaRPr lang="en-US" altLang="en-US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5009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953000" y="43434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400" smtClean="0"/>
          </a:p>
          <a:p>
            <a:pPr algn="ctr"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u="sng" smtClean="0">
                <a:solidFill>
                  <a:srgbClr val="FFFF00"/>
                </a:solidFill>
                <a:latin typeface="Comic Sans MS" panose="030F0702030302020204" pitchFamily="66" charset="0"/>
              </a:rPr>
              <a:t>Г</a:t>
            </a:r>
            <a:r>
              <a:rPr lang="en-US" altLang="en-US" u="sng" smtClean="0">
                <a:solidFill>
                  <a:srgbClr val="FFFF00"/>
                </a:solidFill>
                <a:latin typeface="Comic Sans MS" panose="030F0702030302020204" pitchFamily="66" charset="0"/>
              </a:rPr>
              <a:t>:</a:t>
            </a:r>
            <a:r>
              <a:rPr lang="en-US" altLang="en-US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mtClean="0">
                <a:solidFill>
                  <a:srgbClr val="FFFF00"/>
                </a:solidFill>
                <a:latin typeface="Comic Sans MS" panose="030F0702030302020204" pitchFamily="66" charset="0"/>
              </a:rPr>
              <a:t>мириса</a:t>
            </a:r>
            <a:endParaRPr lang="en-US" altLang="en-US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2895600" y="6172200"/>
            <a:ext cx="3849688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2 000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 осмеха</a:t>
            </a:r>
          </a:p>
        </p:txBody>
      </p:sp>
      <p:pic>
        <p:nvPicPr>
          <p:cNvPr id="85014" name="Picture 22">
            <a:hlinkClick r:id="" action="ppaction://media"/>
          </p:cNvPr>
          <p:cNvPicPr>
            <a:picLocks noChangeAspect="1" noChangeArrowheads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2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85016" name="Picture 24">
            <a:hlinkClick r:id="" action="ppaction://media"/>
          </p:cNvPr>
          <p:cNvPicPr>
            <a:picLocks noChangeAspect="1" noChangeArrowheads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4" name="Rectangle 25"/>
          <p:cNvSpPr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graphicFrame>
        <p:nvGraphicFramePr>
          <p:cNvPr id="25625" name="Object 26"/>
          <p:cNvGraphicFramePr>
            <a:graphicFrameLocks noChangeAspect="1"/>
          </p:cNvGraphicFramePr>
          <p:nvPr/>
        </p:nvGraphicFramePr>
        <p:xfrm>
          <a:off x="8001000" y="3581400"/>
          <a:ext cx="762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1" name="Equation" r:id="rId10" imgW="152334" imgH="393529" progId="Equation.3">
                  <p:embed/>
                </p:oleObj>
              </mc:Choice>
              <mc:Fallback>
                <p:oleObj name="Equation" r:id="rId10" imgW="152334" imgH="393529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0" y="3581400"/>
                        <a:ext cx="762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26" name="Text Box 30"/>
          <p:cNvSpPr txBox="1">
            <a:spLocks noChangeArrowheads="1"/>
          </p:cNvSpPr>
          <p:nvPr/>
        </p:nvSpPr>
        <p:spPr bwMode="auto">
          <a:xfrm>
            <a:off x="1447800" y="25146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850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5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5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5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850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16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014"/>
                </p:tgtEl>
              </p:cMediaNode>
            </p:audio>
          </p:childTnLst>
        </p:cTn>
      </p:par>
    </p:tnLst>
    <p:bldLst>
      <p:bldP spid="85006" grpId="0" autoUpdateAnimBg="0"/>
      <p:bldP spid="85007" grpId="0" autoUpdateAnimBg="0"/>
      <p:bldP spid="85008" grpId="0" autoUpdateAnimBg="0"/>
      <p:bldP spid="8500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641600" y="5638800"/>
            <a:ext cx="4011613" cy="52387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800" b="1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ПОКУШАЈ ПОНОВО</a:t>
            </a:r>
            <a:r>
              <a:rPr lang="en-US" altLang="en-US" sz="2800" b="1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!</a:t>
            </a:r>
            <a:endParaRPr lang="en-US" altLang="en-US" sz="28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627" name="AutoShape 8"/>
          <p:cNvSpPr>
            <a:spLocks noChangeArrowheads="1"/>
          </p:cNvSpPr>
          <p:nvPr/>
        </p:nvSpPr>
        <p:spPr bwMode="auto">
          <a:xfrm>
            <a:off x="1905000" y="2362200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2662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51435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99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734300" y="7747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1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2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4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5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6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7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58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4497388"/>
            <a:ext cx="16446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56" name="Picture 1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7661" name="Text Box 18"/>
          <p:cNvSpPr txBox="1">
            <a:spLocks noChangeArrowheads="1"/>
          </p:cNvSpPr>
          <p:nvPr/>
        </p:nvSpPr>
        <p:spPr bwMode="auto">
          <a:xfrm>
            <a:off x="2595563" y="4983163"/>
            <a:ext cx="3581400" cy="8302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 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27662" name="Rectangle 20"/>
          <p:cNvSpPr>
            <a:spLocks noChangeArrowheads="1"/>
          </p:cNvSpPr>
          <p:nvPr/>
        </p:nvSpPr>
        <p:spPr bwMode="auto">
          <a:xfrm>
            <a:off x="2895600" y="8382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8000" b="1">
                <a:solidFill>
                  <a:srgbClr val="66CCFF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27663" name="AutoShape 21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27664" name="Text Box 22"/>
          <p:cNvSpPr txBox="1">
            <a:spLocks noChangeArrowheads="1"/>
          </p:cNvSpPr>
          <p:nvPr/>
        </p:nvSpPr>
        <p:spPr bwMode="auto">
          <a:xfrm>
            <a:off x="2209800" y="3048000"/>
            <a:ext cx="4402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2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000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</a:p>
        </p:txBody>
      </p:sp>
      <p:pic>
        <p:nvPicPr>
          <p:cNvPr id="2766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497388"/>
            <a:ext cx="18034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870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56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7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914400" y="430213"/>
            <a:ext cx="7239000" cy="1752600"/>
          </a:xfrm>
        </p:spPr>
        <p:txBody>
          <a:bodyPr/>
          <a:lstStyle/>
          <a:p>
            <a:r>
              <a:rPr lang="en-US" altLang="en-US" sz="2800" smtClean="0">
                <a:solidFill>
                  <a:srgbClr val="FFFFFF"/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2800" smtClean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US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7</a:t>
            </a:r>
            <a:r>
              <a:rPr lang="sr-Cyrl-RS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ru-RU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У коју врсту отпада сврставамо кућне уређаје и апарате који раде на струју или батерије?</a:t>
            </a:r>
            <a:endParaRPr lang="en-US" altLang="en-US" sz="2800" b="1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8078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304800" y="2563813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A: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дигитронски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8079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876800" y="30480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Б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електронски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8080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265113" y="4670425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В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органски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88081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881563" y="42291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400" smtClean="0"/>
          </a:p>
          <a:p>
            <a:pPr algn="ctr"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Г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картонски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690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2667000" y="6172200"/>
            <a:ext cx="3849688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4 000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 осмеха</a:t>
            </a:r>
          </a:p>
        </p:txBody>
      </p:sp>
      <p:pic>
        <p:nvPicPr>
          <p:cNvPr id="88086" name="Picture 2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4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88088" name="Picture 24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6" name="Rectangle 25"/>
          <p:cNvSpPr>
            <a:spLocks noChangeArrowheads="1"/>
          </p:cNvSpPr>
          <p:nvPr/>
        </p:nvSpPr>
        <p:spPr bwMode="auto">
          <a:xfrm>
            <a:off x="8382000" y="15240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28697" name="Text Box 26"/>
          <p:cNvSpPr txBox="1">
            <a:spLocks noChangeArrowheads="1"/>
          </p:cNvSpPr>
          <p:nvPr/>
        </p:nvSpPr>
        <p:spPr bwMode="auto">
          <a:xfrm>
            <a:off x="1447800" y="25146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880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880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088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086"/>
                </p:tgtEl>
              </p:cMediaNode>
            </p:audio>
          </p:childTnLst>
        </p:cTn>
      </p:par>
    </p:tnLst>
    <p:bldLst>
      <p:bldP spid="88078" grpId="0" autoUpdateAnimBg="0"/>
      <p:bldP spid="88079" grpId="0" autoUpdateAnimBg="0"/>
      <p:bldP spid="88080" grpId="0" autoUpdateAnimBg="0"/>
      <p:bldP spid="8808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2916238" y="5715000"/>
            <a:ext cx="3463925" cy="461963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ПОКУШАЈ ПОНОВО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!</a:t>
            </a:r>
            <a:endParaRPr lang="en-US" altLang="en-US" sz="24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699" name="AutoShape 6"/>
          <p:cNvSpPr>
            <a:spLocks noChangeArrowheads="1"/>
          </p:cNvSpPr>
          <p:nvPr/>
        </p:nvSpPr>
        <p:spPr bwMode="auto">
          <a:xfrm>
            <a:off x="1905000" y="2590800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60960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914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7734300" y="7747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6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7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8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3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487863"/>
            <a:ext cx="16446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28" name="Picture 1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2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33" name="Text Box 18"/>
          <p:cNvSpPr txBox="1">
            <a:spLocks noChangeArrowheads="1"/>
          </p:cNvSpPr>
          <p:nvPr/>
        </p:nvSpPr>
        <p:spPr bwMode="auto">
          <a:xfrm>
            <a:off x="2633663" y="4884738"/>
            <a:ext cx="3581400" cy="8302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 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34" name="Rectangle 20"/>
          <p:cNvSpPr>
            <a:spLocks noChangeArrowheads="1"/>
          </p:cNvSpPr>
          <p:nvPr/>
        </p:nvSpPr>
        <p:spPr bwMode="auto">
          <a:xfrm>
            <a:off x="2819400" y="9144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8000" b="1">
                <a:solidFill>
                  <a:srgbClr val="66CCFF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30735" name="AutoShape 21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30736" name="Text Box 22"/>
          <p:cNvSpPr txBox="1">
            <a:spLocks noChangeArrowheads="1"/>
          </p:cNvSpPr>
          <p:nvPr/>
        </p:nvSpPr>
        <p:spPr bwMode="auto">
          <a:xfrm>
            <a:off x="2362200" y="3048000"/>
            <a:ext cx="4402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4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000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</a:p>
        </p:txBody>
      </p:sp>
      <p:pic>
        <p:nvPicPr>
          <p:cNvPr id="30737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575" y="4546600"/>
            <a:ext cx="189071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90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128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49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sr-Cyrl-CS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8</a:t>
            </a:r>
            <a:r>
              <a:rPr lang="en-US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r>
              <a:rPr lang="ru-RU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 Шта не спада у личне податке?</a:t>
            </a:r>
            <a:endParaRPr lang="en-US" altLang="en-US" sz="2800" b="1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1150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198438" y="2362200"/>
            <a:ext cx="3687762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A: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омиљена песма и филм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1151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876800" y="3046413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Б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име и презиме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1152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287338" y="45720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В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адреса и број телефона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1153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953000" y="4094163"/>
            <a:ext cx="3675063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400" smtClean="0"/>
          </a:p>
          <a:p>
            <a:pPr algn="ctr"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Г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корисничко име и шифра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1762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4" name="Text Box 20"/>
          <p:cNvSpPr txBox="1">
            <a:spLocks noChangeArrowheads="1"/>
          </p:cNvSpPr>
          <p:nvPr/>
        </p:nvSpPr>
        <p:spPr bwMode="auto">
          <a:xfrm>
            <a:off x="2590800" y="6172200"/>
            <a:ext cx="3849688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8 000 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осмеха</a:t>
            </a:r>
          </a:p>
        </p:txBody>
      </p:sp>
      <p:pic>
        <p:nvPicPr>
          <p:cNvPr id="91158" name="Picture 2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6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91160" name="Picture 24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68" name="Rectangle 25"/>
          <p:cNvSpPr>
            <a:spLocks noChangeArrowheads="1"/>
          </p:cNvSpPr>
          <p:nvPr/>
        </p:nvSpPr>
        <p:spPr bwMode="auto">
          <a:xfrm>
            <a:off x="8229600" y="0"/>
            <a:ext cx="914400" cy="762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1769" name="Text Box 26"/>
          <p:cNvSpPr txBox="1">
            <a:spLocks noChangeArrowheads="1"/>
          </p:cNvSpPr>
          <p:nvPr/>
        </p:nvSpPr>
        <p:spPr bwMode="auto">
          <a:xfrm>
            <a:off x="1447800" y="25146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911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1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911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60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158"/>
                </p:tgtEl>
              </p:cMediaNode>
            </p:audio>
          </p:childTnLst>
        </p:cTn>
      </p:par>
    </p:tnLst>
    <p:bldLst>
      <p:bldP spid="91150" grpId="0" autoUpdateAnimBg="0"/>
      <p:bldP spid="91151" grpId="0" autoUpdateAnimBg="0"/>
      <p:bldP spid="91152" grpId="0" autoUpdateAnimBg="0"/>
      <p:bldP spid="91153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2992438" y="5715000"/>
            <a:ext cx="3463925" cy="461963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ПОКУШАЈ ПОНОВО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!</a:t>
            </a:r>
            <a:endParaRPr lang="en-US" altLang="en-US" sz="24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2771" name="AutoShape 6"/>
          <p:cNvSpPr>
            <a:spLocks noChangeArrowheads="1"/>
          </p:cNvSpPr>
          <p:nvPr/>
        </p:nvSpPr>
        <p:spPr bwMode="auto">
          <a:xfrm>
            <a:off x="1981200" y="2514600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3277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541338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838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7505700" y="7620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5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6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7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799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0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1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380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02138"/>
            <a:ext cx="16446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0" name="Picture 1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4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3805" name="Text Box 18"/>
          <p:cNvSpPr txBox="1">
            <a:spLocks noChangeArrowheads="1"/>
          </p:cNvSpPr>
          <p:nvPr/>
        </p:nvSpPr>
        <p:spPr bwMode="auto">
          <a:xfrm>
            <a:off x="2601913" y="4997450"/>
            <a:ext cx="3581400" cy="8318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 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3806" name="Rectangle 20"/>
          <p:cNvSpPr>
            <a:spLocks noChangeArrowheads="1"/>
          </p:cNvSpPr>
          <p:nvPr/>
        </p:nvSpPr>
        <p:spPr bwMode="auto">
          <a:xfrm>
            <a:off x="2819400" y="11430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8000" b="1">
                <a:solidFill>
                  <a:srgbClr val="66CCFF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33807" name="AutoShape 21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33808" name="Text Box 22"/>
          <p:cNvSpPr txBox="1">
            <a:spLocks noChangeArrowheads="1"/>
          </p:cNvSpPr>
          <p:nvPr/>
        </p:nvSpPr>
        <p:spPr bwMode="auto">
          <a:xfrm>
            <a:off x="2286000" y="3048000"/>
            <a:ext cx="4402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8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000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</a:p>
        </p:txBody>
      </p:sp>
      <p:pic>
        <p:nvPicPr>
          <p:cNvPr id="33809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4497388"/>
            <a:ext cx="2039937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932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20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62000" y="5334000"/>
            <a:ext cx="3581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  <a:t/>
            </a:r>
            <a:br>
              <a:rPr lang="sr-Latn-R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</a:br>
            <a:r>
              <a:rPr lang="sr-Latn-R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  <a:t/>
            </a:r>
            <a:br>
              <a:rPr lang="sr-Latn-R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</a:br>
            <a:r>
              <a:rPr lang="sr-Cyrl-RS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ПРОНАЂИ ОДГОВОР У УЏБЕНИКУ</a:t>
            </a:r>
            <a:r>
              <a:rPr lang="en-GB" kern="0" dirty="0">
                <a:solidFill>
                  <a:srgbClr val="92D050"/>
                </a:solidFill>
                <a:latin typeface="Comic Sans MS" pitchFamily="66" charset="0"/>
              </a:rPr>
              <a:t/>
            </a:r>
            <a:br>
              <a:rPr lang="en-GB" kern="0" dirty="0">
                <a:solidFill>
                  <a:srgbClr val="92D050"/>
                </a:solidFill>
                <a:latin typeface="Comic Sans MS" pitchFamily="66" charset="0"/>
              </a:rPr>
            </a:br>
            <a:r>
              <a:rPr lang="en-GB" sz="5400" kern="0" dirty="0">
                <a:solidFill>
                  <a:srgbClr val="FFFFFF"/>
                </a:solidFill>
                <a:latin typeface="Lucida Console" pitchFamily="49" charset="0"/>
              </a:rPr>
              <a:t/>
            </a:r>
            <a:br>
              <a:rPr lang="en-GB" sz="5400" kern="0" dirty="0">
                <a:solidFill>
                  <a:srgbClr val="FFFFFF"/>
                </a:solidFill>
                <a:latin typeface="Lucida Console" pitchFamily="49" charset="0"/>
              </a:rPr>
            </a:br>
            <a:endParaRPr lang="en-US" sz="5400" kern="0" dirty="0">
              <a:solidFill>
                <a:srgbClr val="FFFFFF"/>
              </a:solidFill>
              <a:latin typeface="Lucida Console" pitchFamily="49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828800" y="304800"/>
            <a:ext cx="5486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  <a:t/>
            </a:r>
            <a:br>
              <a:rPr lang="sr-Latn-R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</a:br>
            <a:r>
              <a:rPr lang="sr-Latn-R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  <a:t/>
            </a:r>
            <a:br>
              <a:rPr lang="sr-Latn-RS" sz="54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Ravie" pitchFamily="82" charset="0"/>
              </a:rPr>
            </a:br>
            <a:r>
              <a:rPr lang="sr-Latn-R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2 ВРСТЕ ПОМОЋИ</a:t>
            </a:r>
            <a:r>
              <a:rPr lang="en-GB" sz="4000" kern="0" dirty="0">
                <a:solidFill>
                  <a:srgbClr val="FFFF00"/>
                </a:solidFill>
                <a:latin typeface="Old English Text MT" pitchFamily="66" charset="0"/>
              </a:rPr>
              <a:t/>
            </a:r>
            <a:br>
              <a:rPr lang="en-GB" sz="4000" kern="0" dirty="0">
                <a:solidFill>
                  <a:srgbClr val="FFFF00"/>
                </a:solidFill>
                <a:latin typeface="Old English Text MT" pitchFamily="66" charset="0"/>
              </a:rPr>
            </a:br>
            <a:r>
              <a:rPr lang="en-GB" sz="5400" kern="0" dirty="0">
                <a:solidFill>
                  <a:srgbClr val="FFFFFF"/>
                </a:solidFill>
                <a:latin typeface="Lucida Console" pitchFamily="49" charset="0"/>
              </a:rPr>
              <a:t/>
            </a:r>
            <a:br>
              <a:rPr lang="en-GB" sz="5400" kern="0" dirty="0">
                <a:solidFill>
                  <a:srgbClr val="FFFFFF"/>
                </a:solidFill>
                <a:latin typeface="Lucida Console" pitchFamily="49" charset="0"/>
              </a:rPr>
            </a:br>
            <a:endParaRPr lang="en-US" sz="5400" kern="0" dirty="0">
              <a:solidFill>
                <a:srgbClr val="FFFFFF"/>
              </a:solidFill>
              <a:latin typeface="Lucida Console" pitchFamily="49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1600200"/>
            <a:ext cx="1693863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1706563"/>
            <a:ext cx="1768475" cy="355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924425" y="5334000"/>
            <a:ext cx="3678238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RS" b="1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ПОДЕЛИ ОСМЕХЕ СА ДРУГОМ ЕКИПОМ</a:t>
            </a:r>
            <a:endParaRPr lang="en-US" dirty="0"/>
          </a:p>
        </p:txBody>
      </p:sp>
    </p:spTree>
  </p:cSld>
  <p:clrMapOvr>
    <a:masterClrMapping/>
  </p:clrMapOvr>
  <p:transition spd="med"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457200" y="152400"/>
            <a:ext cx="8153400" cy="25146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1" name="AutoShape 5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3" name="AutoShape 7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9" name="Line 13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title" sz="quarter"/>
          </p:nvPr>
        </p:nvSpPr>
        <p:spPr>
          <a:xfrm>
            <a:off x="838200" y="1054100"/>
            <a:ext cx="7391400" cy="11430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9. </a:t>
            </a:r>
            <a:r>
              <a:rPr lang="ru-RU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Коме је најбоље да се обратиш ако те неко </a:t>
            </a:r>
            <a:r>
              <a:rPr lang="ru-RU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узнемирава, </a:t>
            </a:r>
            <a:r>
              <a:rPr lang="ru-RU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шаље лоше поруке и непристојне дигиталне садржаје или вређа?</a:t>
            </a:r>
            <a: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/>
            </a:r>
            <a:br>
              <a:rPr lang="en-US" altLang="en-US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</a:br>
            <a:endParaRPr lang="en-US" altLang="en-US" sz="2800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4223" name="Rectangle 15"/>
          <p:cNvSpPr>
            <a:spLocks noGrp="1" noChangeArrowheads="1"/>
          </p:cNvSpPr>
          <p:nvPr>
            <p:ph sz="quarter" idx="1"/>
          </p:nvPr>
        </p:nvSpPr>
        <p:spPr>
          <a:xfrm>
            <a:off x="230188" y="23622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A: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другу или другарици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4224" name="Rectangle 16"/>
          <p:cNvSpPr>
            <a:spLocks noGrp="1" noChangeArrowheads="1"/>
          </p:cNvSpPr>
          <p:nvPr>
            <p:ph sz="quarter" idx="2"/>
          </p:nvPr>
        </p:nvSpPr>
        <p:spPr>
          <a:xfrm>
            <a:off x="4951413" y="2887663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Б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: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непознатој особи </a:t>
            </a:r>
            <a:endParaRPr lang="en-U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4225" name="Rectangle 17"/>
          <p:cNvSpPr>
            <a:spLocks noGrp="1" noChangeArrowheads="1"/>
          </p:cNvSpPr>
          <p:nvPr>
            <p:ph sz="quarter" idx="3"/>
          </p:nvPr>
        </p:nvSpPr>
        <p:spPr>
          <a:xfrm>
            <a:off x="155575" y="4503738"/>
            <a:ext cx="38862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8" action="ppaction://hlinksldjump"/>
              </a:rPr>
              <a:t>В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8" action="ppaction://hlinksldjump"/>
              </a:rPr>
              <a:t>: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родитељима или учитељици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4226" name="Rectangle 18"/>
          <p:cNvSpPr>
            <a:spLocks noGrp="1" noChangeArrowheads="1"/>
          </p:cNvSpPr>
          <p:nvPr>
            <p:ph sz="quarter" idx="4"/>
          </p:nvPr>
        </p:nvSpPr>
        <p:spPr>
          <a:xfrm>
            <a:off x="4951413" y="4098925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400" smtClean="0"/>
          </a:p>
          <a:p>
            <a:pPr algn="ctr"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Г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: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никоме, то је тајна 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8610600" y="1447800"/>
            <a:ext cx="5334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6" name="Line 20"/>
          <p:cNvSpPr>
            <a:spLocks noChangeShapeType="1"/>
          </p:cNvSpPr>
          <p:nvPr/>
        </p:nvSpPr>
        <p:spPr bwMode="auto">
          <a:xfrm flipH="1">
            <a:off x="0" y="1447800"/>
            <a:ext cx="4572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37" name="Rectangle 21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38" name="Text Box 22"/>
          <p:cNvSpPr txBox="1">
            <a:spLocks noChangeArrowheads="1"/>
          </p:cNvSpPr>
          <p:nvPr/>
        </p:nvSpPr>
        <p:spPr bwMode="auto">
          <a:xfrm>
            <a:off x="2438400" y="6172200"/>
            <a:ext cx="3986213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16 000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 осмеха</a:t>
            </a:r>
          </a:p>
        </p:txBody>
      </p:sp>
      <p:pic>
        <p:nvPicPr>
          <p:cNvPr id="94232" name="Picture 24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40" name="Rectangle 25"/>
          <p:cNvSpPr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4841" name="Text Box 26"/>
          <p:cNvSpPr txBox="1">
            <a:spLocks noChangeArrowheads="1"/>
          </p:cNvSpPr>
          <p:nvPr/>
        </p:nvSpPr>
        <p:spPr bwMode="auto">
          <a:xfrm>
            <a:off x="1524000" y="25908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942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4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942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32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4210"/>
                </p:tgtEl>
              </p:cMediaNode>
            </p:audio>
          </p:childTnLst>
        </p:cTn>
      </p:par>
    </p:tnLst>
    <p:bldLst>
      <p:bldP spid="94223" grpId="0" autoUpdateAnimBg="0"/>
      <p:bldP spid="94224" grpId="0" autoUpdateAnimBg="0"/>
      <p:bldP spid="94225" grpId="0" autoUpdateAnimBg="0"/>
      <p:bldP spid="9422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2916238" y="5715000"/>
            <a:ext cx="3463925" cy="461963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ПОКУШАЈ ПОНОВО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!</a:t>
            </a:r>
            <a:endParaRPr lang="en-US" altLang="en-US" sz="24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5843" name="AutoShape 6"/>
          <p:cNvSpPr>
            <a:spLocks noChangeArrowheads="1"/>
          </p:cNvSpPr>
          <p:nvPr/>
        </p:nvSpPr>
        <p:spPr bwMode="auto">
          <a:xfrm>
            <a:off x="1905000" y="2481263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358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600075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066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7658100" y="10668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9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0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1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2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6874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487863"/>
            <a:ext cx="16446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72" name="Picture 1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6877" name="Text Box 18"/>
          <p:cNvSpPr txBox="1">
            <a:spLocks noChangeArrowheads="1"/>
          </p:cNvSpPr>
          <p:nvPr/>
        </p:nvSpPr>
        <p:spPr bwMode="auto">
          <a:xfrm>
            <a:off x="2552700" y="4953000"/>
            <a:ext cx="3581400" cy="8302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 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78" name="Rectangle 20"/>
          <p:cNvSpPr>
            <a:spLocks noChangeArrowheads="1"/>
          </p:cNvSpPr>
          <p:nvPr/>
        </p:nvSpPr>
        <p:spPr bwMode="auto">
          <a:xfrm>
            <a:off x="2971800" y="9144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8000" b="1">
                <a:solidFill>
                  <a:srgbClr val="00B0F0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6879" name="AutoShape 21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36880" name="Text Box 23"/>
          <p:cNvSpPr txBox="1">
            <a:spLocks noChangeArrowheads="1"/>
          </p:cNvSpPr>
          <p:nvPr/>
        </p:nvSpPr>
        <p:spPr bwMode="auto">
          <a:xfrm>
            <a:off x="2057400" y="3048000"/>
            <a:ext cx="477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6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000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</a:p>
        </p:txBody>
      </p:sp>
      <p:pic>
        <p:nvPicPr>
          <p:cNvPr id="36881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08500"/>
            <a:ext cx="2039937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96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272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2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sr-Cyrl-CS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10</a:t>
            </a:r>
            <a:r>
              <a:rPr lang="en-US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r>
              <a:rPr lang="sr-Cyrl-RS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ru-RU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Сличице које показују осећања и које користимо док се дописујемо на друштвеним мрежама називају се:</a:t>
            </a:r>
            <a:endParaRPr lang="en-US" altLang="en-US" sz="2800" b="1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7294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304800" y="25146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A: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покемони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7295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953000" y="30480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Б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биткоини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7296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04800" y="47244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В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жутаћи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7297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953000" y="43434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400" smtClean="0"/>
          </a:p>
          <a:p>
            <a:pPr algn="ctr"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Г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емотикони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2819400" y="6172200"/>
            <a:ext cx="4037013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32 000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 осмеха</a:t>
            </a:r>
          </a:p>
        </p:txBody>
      </p:sp>
      <p:pic>
        <p:nvPicPr>
          <p:cNvPr id="97302" name="Picture 2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0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97304" name="Picture 24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12" name="Rectangle 25"/>
          <p:cNvSpPr>
            <a:spLocks noChangeArrowheads="1"/>
          </p:cNvSpPr>
          <p:nvPr/>
        </p:nvSpPr>
        <p:spPr bwMode="auto">
          <a:xfrm>
            <a:off x="8382000" y="22860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7913" name="Text Box 26"/>
          <p:cNvSpPr txBox="1">
            <a:spLocks noChangeArrowheads="1"/>
          </p:cNvSpPr>
          <p:nvPr/>
        </p:nvSpPr>
        <p:spPr bwMode="auto">
          <a:xfrm>
            <a:off x="1447800" y="25146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973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7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7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7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97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304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7302"/>
                </p:tgtEl>
              </p:cMediaNode>
            </p:audio>
          </p:childTnLst>
        </p:cTn>
      </p:par>
    </p:tnLst>
    <p:bldLst>
      <p:bldP spid="97294" grpId="0" autoUpdateAnimBg="0"/>
      <p:bldP spid="97295" grpId="0" autoUpdateAnimBg="0"/>
      <p:bldP spid="97296" grpId="0" autoUpdateAnimBg="0"/>
      <p:bldP spid="97297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2840038" y="5562600"/>
            <a:ext cx="3463925" cy="461963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ПОКУШАЈ ПОНОВО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!</a:t>
            </a:r>
            <a:endParaRPr lang="en-US" altLang="en-US" sz="24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8915" name="AutoShape 6"/>
          <p:cNvSpPr>
            <a:spLocks noChangeArrowheads="1"/>
          </p:cNvSpPr>
          <p:nvPr/>
        </p:nvSpPr>
        <p:spPr bwMode="auto">
          <a:xfrm>
            <a:off x="1828800" y="2355850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3891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471488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066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7734300" y="938213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39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0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1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2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3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4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5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9946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4465638"/>
            <a:ext cx="16446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44" name="Picture 1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8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9949" name="Text Box 18"/>
          <p:cNvSpPr txBox="1">
            <a:spLocks noChangeArrowheads="1"/>
          </p:cNvSpPr>
          <p:nvPr/>
        </p:nvSpPr>
        <p:spPr bwMode="auto">
          <a:xfrm>
            <a:off x="2514600" y="4951413"/>
            <a:ext cx="3657600" cy="8302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 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39950" name="Rectangle 20"/>
          <p:cNvSpPr>
            <a:spLocks noChangeArrowheads="1"/>
          </p:cNvSpPr>
          <p:nvPr/>
        </p:nvSpPr>
        <p:spPr bwMode="auto">
          <a:xfrm>
            <a:off x="2895600" y="914400"/>
            <a:ext cx="6019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8000" b="1">
                <a:solidFill>
                  <a:srgbClr val="00B0F0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39951" name="AutoShape 21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39952" name="Text Box 22"/>
          <p:cNvSpPr txBox="1">
            <a:spLocks noChangeArrowheads="1"/>
          </p:cNvSpPr>
          <p:nvPr/>
        </p:nvSpPr>
        <p:spPr bwMode="auto">
          <a:xfrm>
            <a:off x="2133600" y="3048000"/>
            <a:ext cx="477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32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000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</a:p>
        </p:txBody>
      </p:sp>
      <p:pic>
        <p:nvPicPr>
          <p:cNvPr id="39953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4497388"/>
            <a:ext cx="2039937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993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9344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67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0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11.</a:t>
            </a:r>
            <a:r>
              <a:rPr lang="sr-Cyrl-RS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 Поновна прерада отпада назива се:</a:t>
            </a:r>
            <a:endParaRPr lang="en-US" altLang="en-US" sz="2800" b="1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0366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304800" y="25146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A: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рециклажа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0367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953000" y="30480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Б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гњаважа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0368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04800" y="47244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C: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бламажа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0369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953000" y="43434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400" smtClean="0"/>
          </a:p>
          <a:p>
            <a:pPr algn="ctr"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D: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амбалажа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0" name="Text Box 20"/>
          <p:cNvSpPr txBox="1">
            <a:spLocks noChangeArrowheads="1"/>
          </p:cNvSpPr>
          <p:nvPr/>
        </p:nvSpPr>
        <p:spPr bwMode="auto">
          <a:xfrm>
            <a:off x="2667000" y="6172200"/>
            <a:ext cx="4037013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64 000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 осмеха</a:t>
            </a:r>
          </a:p>
        </p:txBody>
      </p:sp>
      <p:pic>
        <p:nvPicPr>
          <p:cNvPr id="100374" name="Picture 2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2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00376" name="Picture 24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4" name="Rectangle 25"/>
          <p:cNvSpPr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0985" name="Text Box 26"/>
          <p:cNvSpPr txBox="1">
            <a:spLocks noChangeArrowheads="1"/>
          </p:cNvSpPr>
          <p:nvPr/>
        </p:nvSpPr>
        <p:spPr bwMode="auto">
          <a:xfrm>
            <a:off x="1524000" y="25146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1003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0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1003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76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374"/>
                </p:tgtEl>
              </p:cMediaNode>
            </p:audio>
          </p:childTnLst>
        </p:cTn>
      </p:par>
    </p:tnLst>
    <p:bldLst>
      <p:bldP spid="100366" grpId="0" autoUpdateAnimBg="0"/>
      <p:bldP spid="100367" grpId="0" autoUpdateAnimBg="0"/>
      <p:bldP spid="100368" grpId="0" autoUpdateAnimBg="0"/>
      <p:bldP spid="100369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2763838" y="5791200"/>
            <a:ext cx="3463925" cy="461963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ПОКУШАЈ ПОНОВО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!</a:t>
            </a:r>
            <a:endParaRPr lang="en-US" altLang="en-US" sz="24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1987" name="AutoShape 6"/>
          <p:cNvSpPr>
            <a:spLocks noChangeArrowheads="1"/>
          </p:cNvSpPr>
          <p:nvPr/>
        </p:nvSpPr>
        <p:spPr bwMode="auto">
          <a:xfrm>
            <a:off x="1752600" y="2362200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4198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51435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99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7353300" y="9144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1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2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3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4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5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6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017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3018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4594225"/>
            <a:ext cx="16446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16" name="Picture 1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20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3021" name="Text Box 18"/>
          <p:cNvSpPr txBox="1">
            <a:spLocks noChangeArrowheads="1"/>
          </p:cNvSpPr>
          <p:nvPr/>
        </p:nvSpPr>
        <p:spPr bwMode="auto">
          <a:xfrm>
            <a:off x="2520950" y="4994275"/>
            <a:ext cx="3581400" cy="8318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 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3022" name="Rectangle 20"/>
          <p:cNvSpPr>
            <a:spLocks noChangeArrowheads="1"/>
          </p:cNvSpPr>
          <p:nvPr/>
        </p:nvSpPr>
        <p:spPr bwMode="auto">
          <a:xfrm>
            <a:off x="1828800" y="1066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8000" b="1">
                <a:solidFill>
                  <a:srgbClr val="00B0F0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>
              <a:solidFill>
                <a:srgbClr val="00B0F0"/>
              </a:solidFill>
              <a:latin typeface="Comic Sans MS" panose="030F0702030302020204" pitchFamily="66" charset="0"/>
            </a:endParaRPr>
          </a:p>
        </p:txBody>
      </p:sp>
      <p:sp>
        <p:nvSpPr>
          <p:cNvPr id="43023" name="AutoShape 21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43024" name="Text Box 22"/>
          <p:cNvSpPr txBox="1">
            <a:spLocks noChangeArrowheads="1"/>
          </p:cNvSpPr>
          <p:nvPr/>
        </p:nvSpPr>
        <p:spPr bwMode="auto">
          <a:xfrm>
            <a:off x="1905000" y="3048000"/>
            <a:ext cx="4776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64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000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</a:p>
        </p:txBody>
      </p:sp>
      <p:pic>
        <p:nvPicPr>
          <p:cNvPr id="43025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4497388"/>
            <a:ext cx="2039937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1024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16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6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9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1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2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3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4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838200" y="1143000"/>
            <a:ext cx="7581900" cy="1143000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 altLang="en-US" sz="2800" smtClean="0">
                <a:solidFill>
                  <a:srgbClr val="FFFFFF"/>
                </a:solidFill>
              </a:rPr>
              <a:t> </a:t>
            </a:r>
            <a:r>
              <a:rPr lang="sr-Cyrl-RS" altLang="en-US" sz="2800" b="1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12. </a:t>
            </a:r>
            <a:r>
              <a:rPr lang="ru-RU" altLang="en-US" sz="2800" b="1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Која реч потиче  из француског језика  и значи добар тон, односно отмено држање?</a:t>
            </a:r>
            <a:r>
              <a:rPr lang="en-US" altLang="en-US" sz="2400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altLang="en-US" sz="2400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2400" b="1" smtClean="0">
              <a:solidFill>
                <a:srgbClr val="FFFFFF"/>
              </a:solidFill>
            </a:endParaRPr>
          </a:p>
        </p:txBody>
      </p:sp>
      <p:sp>
        <p:nvSpPr>
          <p:cNvPr id="103438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304800" y="25146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A:</a:t>
            </a:r>
            <a:r>
              <a:rPr lang="sr-Cyrl-C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тонбон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3439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953000" y="30480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Б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бонбон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3440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04800" y="47244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В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:</a:t>
            </a:r>
            <a:r>
              <a:rPr lang="sr-Cyrl-C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бонтон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3441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953000" y="43434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400" smtClean="0"/>
          </a:p>
          <a:p>
            <a:pPr algn="ctr"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Г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слонтон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4050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1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Text Box 20"/>
          <p:cNvSpPr txBox="1">
            <a:spLocks noChangeArrowheads="1"/>
          </p:cNvSpPr>
          <p:nvPr/>
        </p:nvSpPr>
        <p:spPr bwMode="auto">
          <a:xfrm>
            <a:off x="2590800" y="6172200"/>
            <a:ext cx="4175125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125 000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 осмеха</a:t>
            </a:r>
          </a:p>
        </p:txBody>
      </p:sp>
      <p:pic>
        <p:nvPicPr>
          <p:cNvPr id="103446" name="Picture 2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4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03448" name="Picture 24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56" name="Rectangle 25"/>
          <p:cNvSpPr>
            <a:spLocks noChangeArrowheads="1"/>
          </p:cNvSpPr>
          <p:nvPr/>
        </p:nvSpPr>
        <p:spPr bwMode="auto">
          <a:xfrm>
            <a:off x="8229600" y="15240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57" name="Text Box 29"/>
          <p:cNvSpPr txBox="1">
            <a:spLocks noChangeArrowheads="1"/>
          </p:cNvSpPr>
          <p:nvPr/>
        </p:nvSpPr>
        <p:spPr bwMode="auto">
          <a:xfrm>
            <a:off x="1524000" y="25146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44058" name="Rectangle 31"/>
          <p:cNvSpPr>
            <a:spLocks noChangeArrowheads="1"/>
          </p:cNvSpPr>
          <p:nvPr/>
        </p:nvSpPr>
        <p:spPr bwMode="auto">
          <a:xfrm>
            <a:off x="838200" y="990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2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1034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3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103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48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3446"/>
                </p:tgtEl>
              </p:cMediaNode>
            </p:audio>
          </p:childTnLst>
        </p:cTn>
      </p:par>
    </p:tnLst>
    <p:bldLst>
      <p:bldP spid="103438" grpId="0" autoUpdateAnimBg="0"/>
      <p:bldP spid="103439" grpId="0" autoUpdateAnimBg="0"/>
      <p:bldP spid="103440" grpId="0" autoUpdateAnimBg="0"/>
      <p:bldP spid="10344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09600" y="533400"/>
            <a:ext cx="7924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r-Latn-RS" sz="2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Уколико се </a:t>
            </a:r>
            <a:r>
              <a:rPr lang="sr-Cyrl-RS" sz="2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екипа </a:t>
            </a:r>
            <a:r>
              <a:rPr lang="sr-Latn-RS" sz="2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определи</a:t>
            </a:r>
            <a:r>
              <a:rPr lang="sr-Cyrl-RS" sz="2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 да одговор пронађе у уџбенику</a:t>
            </a:r>
            <a:r>
              <a:rPr lang="sr-Latn-RS" sz="2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, освојена сума </a:t>
            </a:r>
            <a:r>
              <a:rPr lang="sr-Latn-RS" sz="2200" b="1" i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осмеха </a:t>
            </a:r>
            <a:r>
              <a:rPr lang="sr-Latn-RS" sz="22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се дели на пола.</a:t>
            </a:r>
            <a:endParaRPr lang="sr-Cyrl-RS" sz="2200" b="1" kern="0" dirty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mic Sans MS" pitchFamily="66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sr-Latn-RS" sz="2200" b="1" kern="0" dirty="0">
              <a:solidFill>
                <a:srgbClr val="FFFF0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mic Sans MS" pitchFamily="66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r-Latn-RS" sz="22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Уколико се </a:t>
            </a:r>
            <a:r>
              <a:rPr lang="sr-Cyrl-RS" sz="22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екипа </a:t>
            </a:r>
            <a:r>
              <a:rPr lang="sr-Latn-RS" sz="22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определи за помоћ  </a:t>
            </a:r>
            <a:r>
              <a:rPr lang="sr-Cyrl-RS" sz="22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друге екипе, број освојених </a:t>
            </a:r>
            <a:r>
              <a:rPr lang="sr-Cyrl-RS" sz="2200" b="1" i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осмеха</a:t>
            </a:r>
            <a:r>
              <a:rPr lang="sr-Cyrl-RS" sz="22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 </a:t>
            </a:r>
            <a:r>
              <a:rPr lang="sr-Cyrl-RS" sz="2200" b="1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дели се </a:t>
            </a:r>
            <a:r>
              <a:rPr lang="sr-Cyrl-RS" sz="22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на </a:t>
            </a:r>
            <a:r>
              <a:rPr lang="sr-Cyrl-RS" sz="2200" b="1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два једнака дела, </a:t>
            </a:r>
            <a:r>
              <a:rPr lang="sr-Cyrl-RS" sz="22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тако да и екипа </a:t>
            </a:r>
            <a:r>
              <a:rPr lang="sr-Cyrl-RS" sz="2200" b="1" kern="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која је дала тачан </a:t>
            </a:r>
            <a:r>
              <a:rPr lang="sr-Cyrl-RS" sz="2200" b="1" kern="0" dirty="0">
                <a:solidFill>
                  <a:srgbClr val="00B0F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одговор осваја поене.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r-Latn-RS" sz="2200" b="1" kern="0" dirty="0">
              <a:solidFill>
                <a:srgbClr val="00B0F0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mic Sans MS" pitchFamily="66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sr-Cyrl-CS" sz="2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Т</a:t>
            </a:r>
            <a:r>
              <a:rPr lang="sr-Latn-RS" sz="2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акмичари</a:t>
            </a:r>
            <a:r>
              <a:rPr lang="sr-Cyrl-RS" sz="2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,</a:t>
            </a:r>
            <a:r>
              <a:rPr lang="sr-Latn-RS" sz="2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 </a:t>
            </a:r>
            <a:r>
              <a:rPr lang="sr-Latn-RS" sz="2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који не поштују правила понашања и правила </a:t>
            </a:r>
            <a:r>
              <a:rPr lang="sr-Latn-RS" sz="2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игре</a:t>
            </a:r>
            <a:r>
              <a:rPr lang="sr-Cyrl-RS" sz="2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,</a:t>
            </a:r>
            <a:r>
              <a:rPr lang="sr-Latn-RS" sz="2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 </a:t>
            </a:r>
            <a:r>
              <a:rPr lang="sr-Latn-RS" sz="2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својој екипи доносе негативне поене. За сваки </a:t>
            </a:r>
            <a:r>
              <a:rPr lang="sr-Latn-RS" sz="2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прекршај</a:t>
            </a:r>
            <a:r>
              <a:rPr lang="sr-Cyrl-RS" sz="2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,</a:t>
            </a:r>
            <a:r>
              <a:rPr lang="sr-Latn-RS" sz="2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 </a:t>
            </a:r>
            <a:r>
              <a:rPr lang="sr-Latn-RS" sz="2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екипа губи 10 000 </a:t>
            </a:r>
            <a:r>
              <a:rPr lang="sr-Latn-RS" sz="2200" b="1" i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осмеха</a:t>
            </a:r>
            <a:r>
              <a:rPr lang="sr-Latn-RS" sz="22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.</a:t>
            </a:r>
            <a:endParaRPr lang="en-US" sz="2200" kern="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push dir="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2743200" y="5943600"/>
            <a:ext cx="3382963" cy="46672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FFFF00"/>
                </a:solidFill>
                <a:hlinkClick r:id="rId3" action="ppaction://hlinksldjump"/>
              </a:rPr>
              <a:t>ПОКУШАЈ ПОНОВО</a:t>
            </a:r>
            <a:r>
              <a:rPr lang="en-US" altLang="en-US" sz="2400" b="1">
                <a:solidFill>
                  <a:srgbClr val="FFFF00"/>
                </a:solidFill>
                <a:hlinkClick r:id="rId3" action="ppaction://hlinksldjump"/>
              </a:rPr>
              <a:t>!</a:t>
            </a:r>
            <a:endParaRPr lang="en-US" altLang="en-US" sz="2400" b="1">
              <a:solidFill>
                <a:srgbClr val="FFFF00"/>
              </a:solidFill>
            </a:endParaRPr>
          </a:p>
        </p:txBody>
      </p:sp>
      <p:sp>
        <p:nvSpPr>
          <p:cNvPr id="45059" name="AutoShape 6"/>
          <p:cNvSpPr>
            <a:spLocks noChangeArrowheads="1"/>
          </p:cNvSpPr>
          <p:nvPr/>
        </p:nvSpPr>
        <p:spPr bwMode="auto">
          <a:xfrm>
            <a:off x="1822450" y="2386013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51435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7734300" y="7747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3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4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5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6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7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8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89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6090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4497388"/>
            <a:ext cx="16446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88" name="Picture 1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2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6093" name="Text Box 18"/>
          <p:cNvSpPr txBox="1">
            <a:spLocks noChangeArrowheads="1"/>
          </p:cNvSpPr>
          <p:nvPr/>
        </p:nvSpPr>
        <p:spPr bwMode="auto">
          <a:xfrm>
            <a:off x="2686050" y="5030788"/>
            <a:ext cx="3581400" cy="8318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 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6094" name="Rectangle 20"/>
          <p:cNvSpPr>
            <a:spLocks noChangeArrowheads="1"/>
          </p:cNvSpPr>
          <p:nvPr/>
        </p:nvSpPr>
        <p:spPr bwMode="auto">
          <a:xfrm>
            <a:off x="2667000" y="990600"/>
            <a:ext cx="6248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8000" b="1">
                <a:solidFill>
                  <a:srgbClr val="66CCFF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46095" name="AutoShape 21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46096" name="Text Box 22"/>
          <p:cNvSpPr txBox="1">
            <a:spLocks noChangeArrowheads="1"/>
          </p:cNvSpPr>
          <p:nvPr/>
        </p:nvSpPr>
        <p:spPr bwMode="auto">
          <a:xfrm>
            <a:off x="1752600" y="3124200"/>
            <a:ext cx="5153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125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000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</a:p>
        </p:txBody>
      </p:sp>
      <p:pic>
        <p:nvPicPr>
          <p:cNvPr id="46097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4497388"/>
            <a:ext cx="2039937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1054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5488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08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838200"/>
            <a:ext cx="7696200" cy="1143000"/>
          </a:xfrm>
        </p:spPr>
        <p:txBody>
          <a:bodyPr/>
          <a:lstStyle/>
          <a:p>
            <a:r>
              <a:rPr lang="en-US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13. </a:t>
            </a:r>
            <a:r>
              <a:rPr lang="sr-Cyrl-RS" altLang="en-US" sz="2800" b="1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Деци је дозвољено да отворе  facebook профиле када:</a:t>
            </a:r>
            <a:endParaRPr lang="en-US" altLang="en-US" sz="2800" b="1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10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-228600" y="2522538"/>
            <a:ext cx="44958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A: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год то пожеле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11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643438" y="2976563"/>
            <a:ext cx="4191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8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Б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имају 7 година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12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-187325" y="4572000"/>
            <a:ext cx="44196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8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В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оду у пензију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13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765675" y="4114800"/>
            <a:ext cx="40386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800" smtClean="0"/>
          </a:p>
          <a:p>
            <a:pPr algn="ctr">
              <a:buFontTx/>
              <a:buNone/>
            </a:pPr>
            <a:endParaRPr lang="en-US" altLang="en-US" sz="28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Г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имају 13 година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2514600" y="6172200"/>
            <a:ext cx="4224338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250 000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 осмеха</a:t>
            </a:r>
          </a:p>
        </p:txBody>
      </p:sp>
      <p:pic>
        <p:nvPicPr>
          <p:cNvPr id="106518" name="Picture 2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6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06520" name="Picture 24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28" name="Rectangle 25"/>
          <p:cNvSpPr>
            <a:spLocks noChangeArrowheads="1"/>
          </p:cNvSpPr>
          <p:nvPr/>
        </p:nvSpPr>
        <p:spPr bwMode="auto">
          <a:xfrm>
            <a:off x="8382000" y="15240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7129" name="Text Box 26"/>
          <p:cNvSpPr txBox="1">
            <a:spLocks noChangeArrowheads="1"/>
          </p:cNvSpPr>
          <p:nvPr/>
        </p:nvSpPr>
        <p:spPr bwMode="auto">
          <a:xfrm>
            <a:off x="1676400" y="25908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1065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6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1065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520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518"/>
                </p:tgtEl>
              </p:cMediaNode>
            </p:audio>
          </p:childTnLst>
        </p:cTn>
      </p:par>
    </p:tnLst>
    <p:bldLst>
      <p:bldP spid="106510" grpId="0" autoUpdateAnimBg="0"/>
      <p:bldP spid="106511" grpId="0" autoUpdateAnimBg="0"/>
      <p:bldP spid="106512" grpId="0" autoUpdateAnimBg="0"/>
      <p:bldP spid="106513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2840038" y="5715000"/>
            <a:ext cx="3463925" cy="461963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ПОКУШАЈ ПОНОВО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!</a:t>
            </a:r>
            <a:endParaRPr lang="en-US" altLang="en-US" sz="24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48131" name="AutoShape 6"/>
          <p:cNvSpPr>
            <a:spLocks noChangeArrowheads="1"/>
          </p:cNvSpPr>
          <p:nvPr/>
        </p:nvSpPr>
        <p:spPr bwMode="auto">
          <a:xfrm>
            <a:off x="1828800" y="2590800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4813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74295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76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7734300" y="7747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5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6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7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8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59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0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161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162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4541838"/>
            <a:ext cx="1644650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60" name="Picture 1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4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9165" name="Text Box 18"/>
          <p:cNvSpPr txBox="1">
            <a:spLocks noChangeArrowheads="1"/>
          </p:cNvSpPr>
          <p:nvPr/>
        </p:nvSpPr>
        <p:spPr bwMode="auto">
          <a:xfrm>
            <a:off x="2559050" y="4833938"/>
            <a:ext cx="3581400" cy="83185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 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9166" name="Rectangle 20"/>
          <p:cNvSpPr>
            <a:spLocks noChangeArrowheads="1"/>
          </p:cNvSpPr>
          <p:nvPr/>
        </p:nvSpPr>
        <p:spPr bwMode="auto">
          <a:xfrm>
            <a:off x="2819400" y="914400"/>
            <a:ext cx="5867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8000" b="1">
                <a:solidFill>
                  <a:srgbClr val="66CCFF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49167" name="AutoShape 21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49168" name="Text Box 23"/>
          <p:cNvSpPr txBox="1">
            <a:spLocks noChangeArrowheads="1"/>
          </p:cNvSpPr>
          <p:nvPr/>
        </p:nvSpPr>
        <p:spPr bwMode="auto">
          <a:xfrm>
            <a:off x="1828800" y="3048000"/>
            <a:ext cx="5153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250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000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</a:p>
        </p:txBody>
      </p:sp>
      <p:pic>
        <p:nvPicPr>
          <p:cNvPr id="49169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4497388"/>
            <a:ext cx="2039937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8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560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0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89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sr-Cyrl-CS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14</a:t>
            </a:r>
            <a:r>
              <a:rPr lang="en-US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. </a:t>
            </a:r>
            <a:r>
              <a:rPr lang="sr-Cyrl-RS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Коју ознаку имају апликације које су примерене за све узрасте?</a:t>
            </a:r>
            <a:endParaRPr lang="en-US" altLang="en-US" sz="2800" b="1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9582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266700" y="2357438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800" smtClean="0"/>
          </a:p>
          <a:p>
            <a:pPr>
              <a:buFontTx/>
              <a:buNone/>
            </a:pPr>
            <a:endParaRPr lang="en-US" altLang="en-US" sz="2800" smtClean="0">
              <a:latin typeface="Comic Sans MS" panose="030F0702030302020204" pitchFamily="66" charset="0"/>
            </a:endParaRPr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A: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РОБИ 3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9583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5105400" y="2979738"/>
            <a:ext cx="33528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8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Б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ПЕГИ 3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9584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228600" y="4670425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8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В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МЕГИ 6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9585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876800" y="4173538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800" smtClean="0"/>
          </a:p>
          <a:p>
            <a:pPr algn="ctr">
              <a:buFontTx/>
              <a:buNone/>
            </a:pPr>
            <a:endParaRPr lang="en-US" altLang="en-US" sz="28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Г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ПЕГИ 7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0194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196" name="Text Box 20"/>
          <p:cNvSpPr txBox="1">
            <a:spLocks noChangeArrowheads="1"/>
          </p:cNvSpPr>
          <p:nvPr/>
        </p:nvSpPr>
        <p:spPr bwMode="auto">
          <a:xfrm>
            <a:off x="2438400" y="6172200"/>
            <a:ext cx="4224338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500 000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 осмеха</a:t>
            </a:r>
          </a:p>
        </p:txBody>
      </p:sp>
      <p:pic>
        <p:nvPicPr>
          <p:cNvPr id="109590" name="Picture 2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8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109592" name="Picture 24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304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00" name="Rectangle 25"/>
          <p:cNvSpPr>
            <a:spLocks noChangeArrowheads="1"/>
          </p:cNvSpPr>
          <p:nvPr/>
        </p:nvSpPr>
        <p:spPr bwMode="auto">
          <a:xfrm>
            <a:off x="8382000" y="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0201" name="Text Box 26"/>
          <p:cNvSpPr txBox="1">
            <a:spLocks noChangeArrowheads="1"/>
          </p:cNvSpPr>
          <p:nvPr/>
        </p:nvSpPr>
        <p:spPr bwMode="auto">
          <a:xfrm>
            <a:off x="1600200" y="25908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1095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9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9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9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9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1095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92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590"/>
                </p:tgtEl>
              </p:cMediaNode>
            </p:audio>
          </p:childTnLst>
        </p:cTn>
      </p:par>
    </p:tnLst>
    <p:bldLst>
      <p:bldP spid="109582" grpId="0" autoUpdateAnimBg="0"/>
      <p:bldP spid="109583" grpId="0" autoUpdateAnimBg="0"/>
      <p:bldP spid="109584" grpId="0" autoUpdateAnimBg="0"/>
      <p:bldP spid="109585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4"/>
          <p:cNvSpPr txBox="1">
            <a:spLocks noChangeArrowheads="1"/>
          </p:cNvSpPr>
          <p:nvPr/>
        </p:nvSpPr>
        <p:spPr bwMode="auto">
          <a:xfrm>
            <a:off x="2757488" y="5791200"/>
            <a:ext cx="3462337" cy="461963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ПОКУШАЈ ПОНОВО</a:t>
            </a:r>
            <a:r>
              <a:rPr lang="en-US" altLang="en-US" sz="2400" b="1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!</a:t>
            </a:r>
            <a:endParaRPr lang="en-US" altLang="en-US" sz="2400" b="1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203" name="AutoShape 6"/>
          <p:cNvSpPr>
            <a:spLocks noChangeArrowheads="1"/>
          </p:cNvSpPr>
          <p:nvPr/>
        </p:nvSpPr>
        <p:spPr bwMode="auto">
          <a:xfrm>
            <a:off x="1911350" y="2462213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5120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525" y="59055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9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7010400" y="9906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7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8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29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2234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487863"/>
            <a:ext cx="16446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32" name="Picture 16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6" name="Text Box 17"/>
          <p:cNvSpPr txBox="1">
            <a:spLocks noChangeArrowheads="1"/>
          </p:cNvSpPr>
          <p:nvPr/>
        </p:nvSpPr>
        <p:spPr bwMode="auto">
          <a:xfrm>
            <a:off x="5715000" y="6240463"/>
            <a:ext cx="4572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2237" name="Text Box 18"/>
          <p:cNvSpPr txBox="1">
            <a:spLocks noChangeArrowheads="1"/>
          </p:cNvSpPr>
          <p:nvPr/>
        </p:nvSpPr>
        <p:spPr bwMode="auto">
          <a:xfrm>
            <a:off x="2503488" y="4979988"/>
            <a:ext cx="3581400" cy="8302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 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52238" name="Rectangle 20"/>
          <p:cNvSpPr>
            <a:spLocks noChangeArrowheads="1"/>
          </p:cNvSpPr>
          <p:nvPr/>
        </p:nvSpPr>
        <p:spPr bwMode="auto">
          <a:xfrm>
            <a:off x="2743200" y="1219200"/>
            <a:ext cx="6172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8000" b="1">
                <a:solidFill>
                  <a:srgbClr val="66CCFF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52239" name="AutoShape 21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52240" name="Text Box 22"/>
          <p:cNvSpPr txBox="1">
            <a:spLocks noChangeArrowheads="1"/>
          </p:cNvSpPr>
          <p:nvPr/>
        </p:nvSpPr>
        <p:spPr bwMode="auto">
          <a:xfrm>
            <a:off x="1828800" y="3048000"/>
            <a:ext cx="51530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500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000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</a:p>
        </p:txBody>
      </p:sp>
      <p:pic>
        <p:nvPicPr>
          <p:cNvPr id="52241" name="Picture 2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4497388"/>
            <a:ext cx="2039937" cy="203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111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32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AutoShape 4"/>
          <p:cNvSpPr>
            <a:spLocks noChangeArrowheads="1"/>
          </p:cNvSpPr>
          <p:nvPr/>
        </p:nvSpPr>
        <p:spPr bwMode="auto">
          <a:xfrm>
            <a:off x="5334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1" name="AutoShape 5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2" name="AutoShape 6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3" name="AutoShape 7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4" name="AutoShape 8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53255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675" name="Rectangle 11"/>
          <p:cNvSpPr>
            <a:spLocks noChangeArrowheads="1"/>
          </p:cNvSpPr>
          <p:nvPr/>
        </p:nvSpPr>
        <p:spPr bwMode="auto">
          <a:xfrm>
            <a:off x="157163" y="2443163"/>
            <a:ext cx="3810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800"/>
          </a:p>
          <a:p>
            <a:pPr>
              <a:buFontTx/>
              <a:buNone/>
            </a:pPr>
            <a:endParaRPr lang="en-US" altLang="en-US" sz="280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>
                <a:solidFill>
                  <a:srgbClr val="FFFF00"/>
                </a:solidFill>
                <a:latin typeface="Comic Sans MS" panose="030F0702030302020204" pitchFamily="66" charset="0"/>
                <a:hlinkClick r:id="rId4" action="ppaction://hlinksldjump"/>
              </a:rPr>
              <a:t>А</a:t>
            </a:r>
            <a:r>
              <a:rPr lang="en-US" altLang="en-US" sz="2800">
                <a:solidFill>
                  <a:srgbClr val="FFFF00"/>
                </a:solidFill>
                <a:latin typeface="Comic Sans MS" panose="030F0702030302020204" pitchFamily="66" charset="0"/>
                <a:hlinkClick r:id="rId4" action="ppaction://hlinksldjump"/>
              </a:rPr>
              <a:t>:</a:t>
            </a:r>
            <a:r>
              <a:rPr lang="en-US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19866</a:t>
            </a:r>
            <a:endParaRPr lang="en-US" altLang="en-US" sz="28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3676" name="Rectangle 12"/>
          <p:cNvSpPr>
            <a:spLocks noChangeArrowheads="1"/>
          </p:cNvSpPr>
          <p:nvPr/>
        </p:nvSpPr>
        <p:spPr bwMode="auto">
          <a:xfrm>
            <a:off x="4848225" y="2971800"/>
            <a:ext cx="3810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80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>
                <a:solidFill>
                  <a:srgbClr val="FFFF00"/>
                </a:solidFill>
                <a:latin typeface="Comic Sans MS" panose="030F0702030302020204" pitchFamily="66" charset="0"/>
                <a:hlinkClick r:id="rId4" action="ppaction://hlinksldjump"/>
              </a:rPr>
              <a:t>Б</a:t>
            </a:r>
            <a:r>
              <a:rPr lang="en-US" altLang="en-US" sz="2800">
                <a:solidFill>
                  <a:srgbClr val="FFFF00"/>
                </a:solidFill>
                <a:latin typeface="Comic Sans MS" panose="030F0702030302020204" pitchFamily="66" charset="0"/>
                <a:hlinkClick r:id="rId4" action="ppaction://hlinksldjump"/>
              </a:rPr>
              <a:t>:</a:t>
            </a:r>
            <a:r>
              <a:rPr lang="en-US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18722</a:t>
            </a:r>
            <a:endParaRPr lang="en-US" altLang="en-US" sz="28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3677" name="Rectangle 13"/>
          <p:cNvSpPr>
            <a:spLocks noChangeArrowheads="1"/>
          </p:cNvSpPr>
          <p:nvPr/>
        </p:nvSpPr>
        <p:spPr bwMode="auto">
          <a:xfrm>
            <a:off x="276225" y="4652963"/>
            <a:ext cx="3810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en-US" sz="240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>
                <a:solidFill>
                  <a:srgbClr val="FFFF00"/>
                </a:solidFill>
                <a:latin typeface="Comic Sans MS" panose="030F0702030302020204" pitchFamily="66" charset="0"/>
                <a:hlinkClick r:id="rId5" action="ppaction://hlinksldjump"/>
              </a:rPr>
              <a:t>В</a:t>
            </a:r>
            <a:r>
              <a:rPr lang="en-US" altLang="en-US">
                <a:solidFill>
                  <a:srgbClr val="FFFF00"/>
                </a:solidFill>
                <a:latin typeface="Comic Sans MS" panose="030F0702030302020204" pitchFamily="66" charset="0"/>
                <a:hlinkClick r:id="rId5" action="ppaction://hlinksldjump"/>
              </a:rPr>
              <a:t>:</a:t>
            </a:r>
            <a:r>
              <a:rPr lang="en-US" altLang="en-US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19833</a:t>
            </a:r>
            <a:endParaRPr lang="en-US" altLang="en-US" sz="28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3678" name="Rectangle 14"/>
          <p:cNvSpPr>
            <a:spLocks noChangeArrowheads="1"/>
          </p:cNvSpPr>
          <p:nvPr/>
        </p:nvSpPr>
        <p:spPr bwMode="auto">
          <a:xfrm>
            <a:off x="4795838" y="4167188"/>
            <a:ext cx="3810000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</a:pPr>
            <a:endParaRPr lang="en-US" altLang="en-US" sz="2800"/>
          </a:p>
          <a:p>
            <a:pPr algn="ctr">
              <a:buFontTx/>
              <a:buNone/>
            </a:pPr>
            <a:endParaRPr lang="en-US" altLang="en-US" sz="280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>
                <a:solidFill>
                  <a:srgbClr val="FFFF00"/>
                </a:solidFill>
                <a:latin typeface="Comic Sans MS" panose="030F0702030302020204" pitchFamily="66" charset="0"/>
                <a:hlinkClick r:id="rId4" action="ppaction://hlinksldjump"/>
              </a:rPr>
              <a:t>Г</a:t>
            </a:r>
            <a:r>
              <a:rPr lang="en-US" altLang="en-US" sz="2800">
                <a:solidFill>
                  <a:srgbClr val="FFFF00"/>
                </a:solidFill>
                <a:latin typeface="Comic Sans MS" panose="030F0702030302020204" pitchFamily="66" charset="0"/>
                <a:hlinkClick r:id="rId4" action="ppaction://hlinksldjump"/>
              </a:rPr>
              <a:t>:</a:t>
            </a:r>
            <a:r>
              <a:rPr lang="en-US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>
                <a:solidFill>
                  <a:srgbClr val="FFFF00"/>
                </a:solidFill>
                <a:latin typeface="Comic Sans MS" panose="030F0702030302020204" pitchFamily="66" charset="0"/>
              </a:rPr>
              <a:t>17251</a:t>
            </a:r>
            <a:endParaRPr lang="en-US" altLang="en-US" sz="280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261" name="Text Box 15"/>
          <p:cNvSpPr txBox="1">
            <a:spLocks noChangeArrowheads="1"/>
          </p:cNvSpPr>
          <p:nvPr/>
        </p:nvSpPr>
        <p:spPr bwMode="auto">
          <a:xfrm>
            <a:off x="2667000" y="6172200"/>
            <a:ext cx="4452938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1 000 000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 осмеха</a:t>
            </a:r>
            <a:endParaRPr lang="en-US" altLang="en-US" sz="2400">
              <a:solidFill>
                <a:srgbClr val="00B0F0"/>
              </a:solidFill>
            </a:endParaRPr>
          </a:p>
        </p:txBody>
      </p:sp>
      <p:pic>
        <p:nvPicPr>
          <p:cNvPr id="113681" name="Picture 17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362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3" name="Text Box 22"/>
          <p:cNvSpPr txBox="1">
            <a:spLocks noChangeArrowheads="1"/>
          </p:cNvSpPr>
          <p:nvPr/>
        </p:nvSpPr>
        <p:spPr bwMode="auto">
          <a:xfrm>
            <a:off x="1447800" y="25908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53264" name="Rectangle 24"/>
          <p:cNvSpPr>
            <a:spLocks noChangeArrowheads="1"/>
          </p:cNvSpPr>
          <p:nvPr/>
        </p:nvSpPr>
        <p:spPr bwMode="auto">
          <a:xfrm>
            <a:off x="609600" y="914400"/>
            <a:ext cx="7696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15. </a:t>
            </a:r>
            <a:r>
              <a:rPr lang="sr-Cyrl-RS" altLang="en-US" sz="2800" b="1">
                <a:solidFill>
                  <a:srgbClr val="FF0000"/>
                </a:solidFill>
                <a:latin typeface="Comic Sans MS" panose="030F0702030302020204" pitchFamily="66" charset="0"/>
              </a:rPr>
              <a:t>Број телефона контакт центра намењен безбедности деце на интернету је:</a:t>
            </a:r>
            <a:endParaRPr lang="en-US" altLang="en-US" sz="2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3265" name="Rectangle 25"/>
          <p:cNvSpPr>
            <a:spLocks noChangeArrowheads="1"/>
          </p:cNvSpPr>
          <p:nvPr/>
        </p:nvSpPr>
        <p:spPr bwMode="auto">
          <a:xfrm>
            <a:off x="7772400" y="2362200"/>
            <a:ext cx="1219200" cy="457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1136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681"/>
                </p:tgtEl>
              </p:cMediaNode>
            </p:audio>
          </p:childTnLst>
        </p:cTn>
      </p:par>
    </p:tnLst>
    <p:bldLst>
      <p:bldP spid="113675" grpId="0" autoUpdateAnimBg="0"/>
      <p:bldP spid="113676" grpId="0" autoUpdateAnimBg="0"/>
      <p:bldP spid="113677" grpId="0" autoUpdateAnimBg="0"/>
      <p:bldP spid="113678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4"/>
          <p:cNvSpPr txBox="1">
            <a:spLocks noChangeArrowheads="1"/>
          </p:cNvSpPr>
          <p:nvPr/>
        </p:nvSpPr>
        <p:spPr bwMode="auto">
          <a:xfrm>
            <a:off x="2743200" y="5715000"/>
            <a:ext cx="3462338" cy="461963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 b="1" dirty="0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ПОКУШАЈ ПОНОВО</a:t>
            </a:r>
            <a:r>
              <a:rPr lang="en-US" altLang="en-US" sz="2400" b="1" dirty="0">
                <a:solidFill>
                  <a:srgbClr val="FFFF00"/>
                </a:solidFill>
                <a:latin typeface="Comic Sans MS" panose="030F0702030302020204" pitchFamily="66" charset="0"/>
                <a:hlinkClick r:id="rId3" action="ppaction://hlinksldjump"/>
              </a:rPr>
              <a:t>!</a:t>
            </a:r>
            <a:endParaRPr lang="en-US" altLang="en-US" sz="2400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4275" name="AutoShape 6"/>
          <p:cNvSpPr>
            <a:spLocks noChangeArrowheads="1"/>
          </p:cNvSpPr>
          <p:nvPr/>
        </p:nvSpPr>
        <p:spPr bwMode="auto">
          <a:xfrm>
            <a:off x="1790700" y="2514600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5427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90550"/>
            <a:ext cx="18478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aby Crying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99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7277100" y="847725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4"/>
          <p:cNvSpPr>
            <a:spLocks noChangeShapeType="1"/>
          </p:cNvSpPr>
          <p:nvPr/>
        </p:nvSpPr>
        <p:spPr bwMode="auto">
          <a:xfrm>
            <a:off x="5816600" y="64008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9" name="Line 5"/>
          <p:cNvSpPr>
            <a:spLocks noChangeShapeType="1"/>
          </p:cNvSpPr>
          <p:nvPr/>
        </p:nvSpPr>
        <p:spPr bwMode="auto">
          <a:xfrm>
            <a:off x="5892800" y="68580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0" name="Line 6"/>
          <p:cNvSpPr>
            <a:spLocks noChangeShapeType="1"/>
          </p:cNvSpPr>
          <p:nvPr/>
        </p:nvSpPr>
        <p:spPr bwMode="auto">
          <a:xfrm>
            <a:off x="5130800" y="66294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Line 7"/>
          <p:cNvSpPr>
            <a:spLocks noChangeShapeType="1"/>
          </p:cNvSpPr>
          <p:nvPr/>
        </p:nvSpPr>
        <p:spPr bwMode="auto">
          <a:xfrm>
            <a:off x="8255000" y="66294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Line 8"/>
          <p:cNvSpPr>
            <a:spLocks noChangeShapeType="1"/>
          </p:cNvSpPr>
          <p:nvPr/>
        </p:nvSpPr>
        <p:spPr bwMode="auto">
          <a:xfrm flipH="1">
            <a:off x="5588000" y="64008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Line 9"/>
          <p:cNvSpPr>
            <a:spLocks noChangeShapeType="1"/>
          </p:cNvSpPr>
          <p:nvPr/>
        </p:nvSpPr>
        <p:spPr bwMode="auto">
          <a:xfrm>
            <a:off x="5588000" y="66294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10"/>
          <p:cNvSpPr>
            <a:spLocks noChangeShapeType="1"/>
          </p:cNvSpPr>
          <p:nvPr/>
        </p:nvSpPr>
        <p:spPr bwMode="auto">
          <a:xfrm flipV="1">
            <a:off x="7874000" y="66294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11"/>
          <p:cNvSpPr>
            <a:spLocks noChangeShapeType="1"/>
          </p:cNvSpPr>
          <p:nvPr/>
        </p:nvSpPr>
        <p:spPr bwMode="auto">
          <a:xfrm>
            <a:off x="7874000" y="64008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2"/>
          <p:cNvSpPr>
            <a:spLocks noChangeShapeType="1"/>
          </p:cNvSpPr>
          <p:nvPr/>
        </p:nvSpPr>
        <p:spPr bwMode="auto">
          <a:xfrm>
            <a:off x="5867400" y="57912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3"/>
          <p:cNvSpPr>
            <a:spLocks noChangeShapeType="1"/>
          </p:cNvSpPr>
          <p:nvPr/>
        </p:nvSpPr>
        <p:spPr bwMode="auto">
          <a:xfrm>
            <a:off x="5943600" y="62484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4"/>
          <p:cNvSpPr>
            <a:spLocks noChangeShapeType="1"/>
          </p:cNvSpPr>
          <p:nvPr/>
        </p:nvSpPr>
        <p:spPr bwMode="auto">
          <a:xfrm>
            <a:off x="5181600" y="60198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5"/>
          <p:cNvSpPr>
            <a:spLocks noChangeShapeType="1"/>
          </p:cNvSpPr>
          <p:nvPr/>
        </p:nvSpPr>
        <p:spPr bwMode="auto">
          <a:xfrm>
            <a:off x="8305800" y="60198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6"/>
          <p:cNvSpPr>
            <a:spLocks noChangeShapeType="1"/>
          </p:cNvSpPr>
          <p:nvPr/>
        </p:nvSpPr>
        <p:spPr bwMode="auto">
          <a:xfrm flipH="1">
            <a:off x="5638800" y="57912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7"/>
          <p:cNvSpPr>
            <a:spLocks noChangeShapeType="1"/>
          </p:cNvSpPr>
          <p:nvPr/>
        </p:nvSpPr>
        <p:spPr bwMode="auto">
          <a:xfrm>
            <a:off x="5638800" y="60198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8"/>
          <p:cNvSpPr>
            <a:spLocks noChangeShapeType="1"/>
          </p:cNvSpPr>
          <p:nvPr/>
        </p:nvSpPr>
        <p:spPr bwMode="auto">
          <a:xfrm flipV="1">
            <a:off x="7924800" y="60198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9"/>
          <p:cNvSpPr>
            <a:spLocks noChangeShapeType="1"/>
          </p:cNvSpPr>
          <p:nvPr/>
        </p:nvSpPr>
        <p:spPr bwMode="auto">
          <a:xfrm>
            <a:off x="7924800" y="57912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20"/>
          <p:cNvSpPr>
            <a:spLocks noChangeShapeType="1"/>
          </p:cNvSpPr>
          <p:nvPr/>
        </p:nvSpPr>
        <p:spPr bwMode="auto">
          <a:xfrm>
            <a:off x="5867400" y="51816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21"/>
          <p:cNvSpPr>
            <a:spLocks noChangeShapeType="1"/>
          </p:cNvSpPr>
          <p:nvPr/>
        </p:nvSpPr>
        <p:spPr bwMode="auto">
          <a:xfrm>
            <a:off x="5943600" y="56388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2"/>
          <p:cNvSpPr>
            <a:spLocks noChangeShapeType="1"/>
          </p:cNvSpPr>
          <p:nvPr/>
        </p:nvSpPr>
        <p:spPr bwMode="auto">
          <a:xfrm>
            <a:off x="5181600" y="54102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3"/>
          <p:cNvSpPr>
            <a:spLocks noChangeShapeType="1"/>
          </p:cNvSpPr>
          <p:nvPr/>
        </p:nvSpPr>
        <p:spPr bwMode="auto">
          <a:xfrm>
            <a:off x="8305800" y="54102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4"/>
          <p:cNvSpPr>
            <a:spLocks noChangeShapeType="1"/>
          </p:cNvSpPr>
          <p:nvPr/>
        </p:nvSpPr>
        <p:spPr bwMode="auto">
          <a:xfrm flipH="1">
            <a:off x="5638800" y="51816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5"/>
          <p:cNvSpPr>
            <a:spLocks noChangeShapeType="1"/>
          </p:cNvSpPr>
          <p:nvPr/>
        </p:nvSpPr>
        <p:spPr bwMode="auto">
          <a:xfrm>
            <a:off x="5638800" y="54102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6"/>
          <p:cNvSpPr>
            <a:spLocks noChangeShapeType="1"/>
          </p:cNvSpPr>
          <p:nvPr/>
        </p:nvSpPr>
        <p:spPr bwMode="auto">
          <a:xfrm flipV="1">
            <a:off x="7924800" y="54102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27"/>
          <p:cNvSpPr>
            <a:spLocks noChangeShapeType="1"/>
          </p:cNvSpPr>
          <p:nvPr/>
        </p:nvSpPr>
        <p:spPr bwMode="auto">
          <a:xfrm>
            <a:off x="7924800" y="51816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28"/>
          <p:cNvSpPr>
            <a:spLocks noChangeShapeType="1"/>
          </p:cNvSpPr>
          <p:nvPr/>
        </p:nvSpPr>
        <p:spPr bwMode="auto">
          <a:xfrm>
            <a:off x="5867400" y="45720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29"/>
          <p:cNvSpPr>
            <a:spLocks noChangeShapeType="1"/>
          </p:cNvSpPr>
          <p:nvPr/>
        </p:nvSpPr>
        <p:spPr bwMode="auto">
          <a:xfrm>
            <a:off x="5943600" y="50292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30"/>
          <p:cNvSpPr>
            <a:spLocks noChangeShapeType="1"/>
          </p:cNvSpPr>
          <p:nvPr/>
        </p:nvSpPr>
        <p:spPr bwMode="auto">
          <a:xfrm>
            <a:off x="5181600" y="48006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31"/>
          <p:cNvSpPr>
            <a:spLocks noChangeShapeType="1"/>
          </p:cNvSpPr>
          <p:nvPr/>
        </p:nvSpPr>
        <p:spPr bwMode="auto">
          <a:xfrm>
            <a:off x="8305800" y="48006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Line 32"/>
          <p:cNvSpPr>
            <a:spLocks noChangeShapeType="1"/>
          </p:cNvSpPr>
          <p:nvPr/>
        </p:nvSpPr>
        <p:spPr bwMode="auto">
          <a:xfrm flipH="1">
            <a:off x="5638800" y="45720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Line 33"/>
          <p:cNvSpPr>
            <a:spLocks noChangeShapeType="1"/>
          </p:cNvSpPr>
          <p:nvPr/>
        </p:nvSpPr>
        <p:spPr bwMode="auto">
          <a:xfrm>
            <a:off x="5638800" y="48006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Line 34"/>
          <p:cNvSpPr>
            <a:spLocks noChangeShapeType="1"/>
          </p:cNvSpPr>
          <p:nvPr/>
        </p:nvSpPr>
        <p:spPr bwMode="auto">
          <a:xfrm flipV="1">
            <a:off x="7924800" y="48006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5"/>
          <p:cNvSpPr>
            <a:spLocks noChangeShapeType="1"/>
          </p:cNvSpPr>
          <p:nvPr/>
        </p:nvSpPr>
        <p:spPr bwMode="auto">
          <a:xfrm>
            <a:off x="7924800" y="45720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36"/>
          <p:cNvSpPr>
            <a:spLocks noChangeShapeType="1"/>
          </p:cNvSpPr>
          <p:nvPr/>
        </p:nvSpPr>
        <p:spPr bwMode="auto">
          <a:xfrm>
            <a:off x="5816600" y="39624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Line 37"/>
          <p:cNvSpPr>
            <a:spLocks noChangeShapeType="1"/>
          </p:cNvSpPr>
          <p:nvPr/>
        </p:nvSpPr>
        <p:spPr bwMode="auto">
          <a:xfrm>
            <a:off x="5892800" y="44196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Line 38"/>
          <p:cNvSpPr>
            <a:spLocks noChangeShapeType="1"/>
          </p:cNvSpPr>
          <p:nvPr/>
        </p:nvSpPr>
        <p:spPr bwMode="auto">
          <a:xfrm>
            <a:off x="5130800" y="41910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Line 39"/>
          <p:cNvSpPr>
            <a:spLocks noChangeShapeType="1"/>
          </p:cNvSpPr>
          <p:nvPr/>
        </p:nvSpPr>
        <p:spPr bwMode="auto">
          <a:xfrm>
            <a:off x="8255000" y="41910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4" name="Line 40"/>
          <p:cNvSpPr>
            <a:spLocks noChangeShapeType="1"/>
          </p:cNvSpPr>
          <p:nvPr/>
        </p:nvSpPr>
        <p:spPr bwMode="auto">
          <a:xfrm flipH="1">
            <a:off x="5588000" y="39624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5" name="Line 41"/>
          <p:cNvSpPr>
            <a:spLocks noChangeShapeType="1"/>
          </p:cNvSpPr>
          <p:nvPr/>
        </p:nvSpPr>
        <p:spPr bwMode="auto">
          <a:xfrm>
            <a:off x="5588000" y="41910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6" name="Line 42"/>
          <p:cNvSpPr>
            <a:spLocks noChangeShapeType="1"/>
          </p:cNvSpPr>
          <p:nvPr/>
        </p:nvSpPr>
        <p:spPr bwMode="auto">
          <a:xfrm flipV="1">
            <a:off x="7874000" y="41910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7" name="Line 43"/>
          <p:cNvSpPr>
            <a:spLocks noChangeShapeType="1"/>
          </p:cNvSpPr>
          <p:nvPr/>
        </p:nvSpPr>
        <p:spPr bwMode="auto">
          <a:xfrm>
            <a:off x="7874000" y="39624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8" name="Line 44"/>
          <p:cNvSpPr>
            <a:spLocks noChangeShapeType="1"/>
          </p:cNvSpPr>
          <p:nvPr/>
        </p:nvSpPr>
        <p:spPr bwMode="auto">
          <a:xfrm>
            <a:off x="5867400" y="33528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9" name="Line 45"/>
          <p:cNvSpPr>
            <a:spLocks noChangeShapeType="1"/>
          </p:cNvSpPr>
          <p:nvPr/>
        </p:nvSpPr>
        <p:spPr bwMode="auto">
          <a:xfrm>
            <a:off x="5943600" y="38100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0" name="Line 46"/>
          <p:cNvSpPr>
            <a:spLocks noChangeShapeType="1"/>
          </p:cNvSpPr>
          <p:nvPr/>
        </p:nvSpPr>
        <p:spPr bwMode="auto">
          <a:xfrm>
            <a:off x="5181600" y="35814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1" name="Line 47"/>
          <p:cNvSpPr>
            <a:spLocks noChangeShapeType="1"/>
          </p:cNvSpPr>
          <p:nvPr/>
        </p:nvSpPr>
        <p:spPr bwMode="auto">
          <a:xfrm>
            <a:off x="8305800" y="35814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2" name="Line 48"/>
          <p:cNvSpPr>
            <a:spLocks noChangeShapeType="1"/>
          </p:cNvSpPr>
          <p:nvPr/>
        </p:nvSpPr>
        <p:spPr bwMode="auto">
          <a:xfrm flipH="1">
            <a:off x="5638800" y="33528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3" name="Line 49"/>
          <p:cNvSpPr>
            <a:spLocks noChangeShapeType="1"/>
          </p:cNvSpPr>
          <p:nvPr/>
        </p:nvSpPr>
        <p:spPr bwMode="auto">
          <a:xfrm>
            <a:off x="5638800" y="35814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4" name="Line 50"/>
          <p:cNvSpPr>
            <a:spLocks noChangeShapeType="1"/>
          </p:cNvSpPr>
          <p:nvPr/>
        </p:nvSpPr>
        <p:spPr bwMode="auto">
          <a:xfrm flipV="1">
            <a:off x="7924800" y="35814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5" name="Line 51"/>
          <p:cNvSpPr>
            <a:spLocks noChangeShapeType="1"/>
          </p:cNvSpPr>
          <p:nvPr/>
        </p:nvSpPr>
        <p:spPr bwMode="auto">
          <a:xfrm>
            <a:off x="7924800" y="33528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6" name="Line 52"/>
          <p:cNvSpPr>
            <a:spLocks noChangeShapeType="1"/>
          </p:cNvSpPr>
          <p:nvPr/>
        </p:nvSpPr>
        <p:spPr bwMode="auto">
          <a:xfrm>
            <a:off x="5867400" y="27432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7" name="Line 53"/>
          <p:cNvSpPr>
            <a:spLocks noChangeShapeType="1"/>
          </p:cNvSpPr>
          <p:nvPr/>
        </p:nvSpPr>
        <p:spPr bwMode="auto">
          <a:xfrm>
            <a:off x="5943600" y="32004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8" name="Line 54"/>
          <p:cNvSpPr>
            <a:spLocks noChangeShapeType="1"/>
          </p:cNvSpPr>
          <p:nvPr/>
        </p:nvSpPr>
        <p:spPr bwMode="auto">
          <a:xfrm>
            <a:off x="5181600" y="29718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69" name="Line 55"/>
          <p:cNvSpPr>
            <a:spLocks noChangeShapeType="1"/>
          </p:cNvSpPr>
          <p:nvPr/>
        </p:nvSpPr>
        <p:spPr bwMode="auto">
          <a:xfrm>
            <a:off x="8305800" y="29718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0" name="Line 56"/>
          <p:cNvSpPr>
            <a:spLocks noChangeShapeType="1"/>
          </p:cNvSpPr>
          <p:nvPr/>
        </p:nvSpPr>
        <p:spPr bwMode="auto">
          <a:xfrm flipH="1">
            <a:off x="5638800" y="27432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1" name="Line 57"/>
          <p:cNvSpPr>
            <a:spLocks noChangeShapeType="1"/>
          </p:cNvSpPr>
          <p:nvPr/>
        </p:nvSpPr>
        <p:spPr bwMode="auto">
          <a:xfrm>
            <a:off x="5638800" y="29718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2" name="Line 58"/>
          <p:cNvSpPr>
            <a:spLocks noChangeShapeType="1"/>
          </p:cNvSpPr>
          <p:nvPr/>
        </p:nvSpPr>
        <p:spPr bwMode="auto">
          <a:xfrm flipV="1">
            <a:off x="7924800" y="29718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3" name="Line 59"/>
          <p:cNvSpPr>
            <a:spLocks noChangeShapeType="1"/>
          </p:cNvSpPr>
          <p:nvPr/>
        </p:nvSpPr>
        <p:spPr bwMode="auto">
          <a:xfrm>
            <a:off x="7924800" y="27432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4" name="Line 60"/>
          <p:cNvSpPr>
            <a:spLocks noChangeShapeType="1"/>
          </p:cNvSpPr>
          <p:nvPr/>
        </p:nvSpPr>
        <p:spPr bwMode="auto">
          <a:xfrm>
            <a:off x="5867400" y="21336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5" name="Line 61"/>
          <p:cNvSpPr>
            <a:spLocks noChangeShapeType="1"/>
          </p:cNvSpPr>
          <p:nvPr/>
        </p:nvSpPr>
        <p:spPr bwMode="auto">
          <a:xfrm>
            <a:off x="5943600" y="25908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6" name="Line 62"/>
          <p:cNvSpPr>
            <a:spLocks noChangeShapeType="1"/>
          </p:cNvSpPr>
          <p:nvPr/>
        </p:nvSpPr>
        <p:spPr bwMode="auto">
          <a:xfrm>
            <a:off x="5181600" y="23622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7" name="Line 63"/>
          <p:cNvSpPr>
            <a:spLocks noChangeShapeType="1"/>
          </p:cNvSpPr>
          <p:nvPr/>
        </p:nvSpPr>
        <p:spPr bwMode="auto">
          <a:xfrm>
            <a:off x="8305800" y="23622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8" name="Line 64"/>
          <p:cNvSpPr>
            <a:spLocks noChangeShapeType="1"/>
          </p:cNvSpPr>
          <p:nvPr/>
        </p:nvSpPr>
        <p:spPr bwMode="auto">
          <a:xfrm flipH="1">
            <a:off x="5638800" y="21336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79" name="Line 65"/>
          <p:cNvSpPr>
            <a:spLocks noChangeShapeType="1"/>
          </p:cNvSpPr>
          <p:nvPr/>
        </p:nvSpPr>
        <p:spPr bwMode="auto">
          <a:xfrm>
            <a:off x="5638800" y="23622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0" name="Line 66"/>
          <p:cNvSpPr>
            <a:spLocks noChangeShapeType="1"/>
          </p:cNvSpPr>
          <p:nvPr/>
        </p:nvSpPr>
        <p:spPr bwMode="auto">
          <a:xfrm flipV="1">
            <a:off x="7924800" y="23622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1" name="Line 67"/>
          <p:cNvSpPr>
            <a:spLocks noChangeShapeType="1"/>
          </p:cNvSpPr>
          <p:nvPr/>
        </p:nvSpPr>
        <p:spPr bwMode="auto">
          <a:xfrm>
            <a:off x="7924800" y="21336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2" name="Line 196"/>
          <p:cNvSpPr>
            <a:spLocks noChangeShapeType="1"/>
          </p:cNvSpPr>
          <p:nvPr/>
        </p:nvSpPr>
        <p:spPr bwMode="auto">
          <a:xfrm>
            <a:off x="5791200" y="14478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3" name="Line 197"/>
          <p:cNvSpPr>
            <a:spLocks noChangeShapeType="1"/>
          </p:cNvSpPr>
          <p:nvPr/>
        </p:nvSpPr>
        <p:spPr bwMode="auto">
          <a:xfrm>
            <a:off x="5867400" y="19050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4" name="Line 198"/>
          <p:cNvSpPr>
            <a:spLocks noChangeShapeType="1"/>
          </p:cNvSpPr>
          <p:nvPr/>
        </p:nvSpPr>
        <p:spPr bwMode="auto">
          <a:xfrm>
            <a:off x="5105400" y="16764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5" name="Line 199"/>
          <p:cNvSpPr>
            <a:spLocks noChangeShapeType="1"/>
          </p:cNvSpPr>
          <p:nvPr/>
        </p:nvSpPr>
        <p:spPr bwMode="auto">
          <a:xfrm>
            <a:off x="8229600" y="16764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6" name="Line 200"/>
          <p:cNvSpPr>
            <a:spLocks noChangeShapeType="1"/>
          </p:cNvSpPr>
          <p:nvPr/>
        </p:nvSpPr>
        <p:spPr bwMode="auto">
          <a:xfrm flipH="1">
            <a:off x="5562600" y="14478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7" name="Line 201"/>
          <p:cNvSpPr>
            <a:spLocks noChangeShapeType="1"/>
          </p:cNvSpPr>
          <p:nvPr/>
        </p:nvSpPr>
        <p:spPr bwMode="auto">
          <a:xfrm>
            <a:off x="5562600" y="16764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8" name="Line 202"/>
          <p:cNvSpPr>
            <a:spLocks noChangeShapeType="1"/>
          </p:cNvSpPr>
          <p:nvPr/>
        </p:nvSpPr>
        <p:spPr bwMode="auto">
          <a:xfrm flipV="1">
            <a:off x="7848600" y="16764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89" name="Line 203"/>
          <p:cNvSpPr>
            <a:spLocks noChangeShapeType="1"/>
          </p:cNvSpPr>
          <p:nvPr/>
        </p:nvSpPr>
        <p:spPr bwMode="auto">
          <a:xfrm>
            <a:off x="7848600" y="14478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0" name="Line 204"/>
          <p:cNvSpPr>
            <a:spLocks noChangeShapeType="1"/>
          </p:cNvSpPr>
          <p:nvPr/>
        </p:nvSpPr>
        <p:spPr bwMode="auto">
          <a:xfrm>
            <a:off x="1066800" y="57912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1" name="Line 205"/>
          <p:cNvSpPr>
            <a:spLocks noChangeShapeType="1"/>
          </p:cNvSpPr>
          <p:nvPr/>
        </p:nvSpPr>
        <p:spPr bwMode="auto">
          <a:xfrm>
            <a:off x="1143000" y="62484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2" name="Line 206"/>
          <p:cNvSpPr>
            <a:spLocks noChangeShapeType="1"/>
          </p:cNvSpPr>
          <p:nvPr/>
        </p:nvSpPr>
        <p:spPr bwMode="auto">
          <a:xfrm>
            <a:off x="381000" y="60198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3" name="Line 207"/>
          <p:cNvSpPr>
            <a:spLocks noChangeShapeType="1"/>
          </p:cNvSpPr>
          <p:nvPr/>
        </p:nvSpPr>
        <p:spPr bwMode="auto">
          <a:xfrm>
            <a:off x="3505200" y="60198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4" name="Line 208"/>
          <p:cNvSpPr>
            <a:spLocks noChangeShapeType="1"/>
          </p:cNvSpPr>
          <p:nvPr/>
        </p:nvSpPr>
        <p:spPr bwMode="auto">
          <a:xfrm flipH="1">
            <a:off x="838200" y="57912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5" name="Line 209"/>
          <p:cNvSpPr>
            <a:spLocks noChangeShapeType="1"/>
          </p:cNvSpPr>
          <p:nvPr/>
        </p:nvSpPr>
        <p:spPr bwMode="auto">
          <a:xfrm>
            <a:off x="838200" y="60198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6" name="Line 210"/>
          <p:cNvSpPr>
            <a:spLocks noChangeShapeType="1"/>
          </p:cNvSpPr>
          <p:nvPr/>
        </p:nvSpPr>
        <p:spPr bwMode="auto">
          <a:xfrm flipV="1">
            <a:off x="3124200" y="60198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7" name="Line 211"/>
          <p:cNvSpPr>
            <a:spLocks noChangeShapeType="1"/>
          </p:cNvSpPr>
          <p:nvPr/>
        </p:nvSpPr>
        <p:spPr bwMode="auto">
          <a:xfrm>
            <a:off x="3124200" y="57912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8" name="Line 212"/>
          <p:cNvSpPr>
            <a:spLocks noChangeShapeType="1"/>
          </p:cNvSpPr>
          <p:nvPr/>
        </p:nvSpPr>
        <p:spPr bwMode="auto">
          <a:xfrm>
            <a:off x="1066800" y="51816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99" name="Line 213"/>
          <p:cNvSpPr>
            <a:spLocks noChangeShapeType="1"/>
          </p:cNvSpPr>
          <p:nvPr/>
        </p:nvSpPr>
        <p:spPr bwMode="auto">
          <a:xfrm>
            <a:off x="1143000" y="56388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0" name="Line 214"/>
          <p:cNvSpPr>
            <a:spLocks noChangeShapeType="1"/>
          </p:cNvSpPr>
          <p:nvPr/>
        </p:nvSpPr>
        <p:spPr bwMode="auto">
          <a:xfrm>
            <a:off x="381000" y="54102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1" name="Line 215"/>
          <p:cNvSpPr>
            <a:spLocks noChangeShapeType="1"/>
          </p:cNvSpPr>
          <p:nvPr/>
        </p:nvSpPr>
        <p:spPr bwMode="auto">
          <a:xfrm>
            <a:off x="3505200" y="54102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2" name="Line 216"/>
          <p:cNvSpPr>
            <a:spLocks noChangeShapeType="1"/>
          </p:cNvSpPr>
          <p:nvPr/>
        </p:nvSpPr>
        <p:spPr bwMode="auto">
          <a:xfrm flipH="1">
            <a:off x="838200" y="51816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3" name="Line 217"/>
          <p:cNvSpPr>
            <a:spLocks noChangeShapeType="1"/>
          </p:cNvSpPr>
          <p:nvPr/>
        </p:nvSpPr>
        <p:spPr bwMode="auto">
          <a:xfrm>
            <a:off x="838200" y="54102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4" name="Line 218"/>
          <p:cNvSpPr>
            <a:spLocks noChangeShapeType="1"/>
          </p:cNvSpPr>
          <p:nvPr/>
        </p:nvSpPr>
        <p:spPr bwMode="auto">
          <a:xfrm flipV="1">
            <a:off x="3124200" y="54102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5" name="Line 219"/>
          <p:cNvSpPr>
            <a:spLocks noChangeShapeType="1"/>
          </p:cNvSpPr>
          <p:nvPr/>
        </p:nvSpPr>
        <p:spPr bwMode="auto">
          <a:xfrm>
            <a:off x="3124200" y="51816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6" name="Line 220"/>
          <p:cNvSpPr>
            <a:spLocks noChangeShapeType="1"/>
          </p:cNvSpPr>
          <p:nvPr/>
        </p:nvSpPr>
        <p:spPr bwMode="auto">
          <a:xfrm>
            <a:off x="1066800" y="45720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7" name="Line 221"/>
          <p:cNvSpPr>
            <a:spLocks noChangeShapeType="1"/>
          </p:cNvSpPr>
          <p:nvPr/>
        </p:nvSpPr>
        <p:spPr bwMode="auto">
          <a:xfrm>
            <a:off x="1143000" y="50292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8" name="Line 222"/>
          <p:cNvSpPr>
            <a:spLocks noChangeShapeType="1"/>
          </p:cNvSpPr>
          <p:nvPr/>
        </p:nvSpPr>
        <p:spPr bwMode="auto">
          <a:xfrm>
            <a:off x="381000" y="48006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09" name="Line 223"/>
          <p:cNvSpPr>
            <a:spLocks noChangeShapeType="1"/>
          </p:cNvSpPr>
          <p:nvPr/>
        </p:nvSpPr>
        <p:spPr bwMode="auto">
          <a:xfrm>
            <a:off x="3505200" y="48006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0" name="Line 224"/>
          <p:cNvSpPr>
            <a:spLocks noChangeShapeType="1"/>
          </p:cNvSpPr>
          <p:nvPr/>
        </p:nvSpPr>
        <p:spPr bwMode="auto">
          <a:xfrm flipH="1">
            <a:off x="838200" y="45720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1" name="Line 225"/>
          <p:cNvSpPr>
            <a:spLocks noChangeShapeType="1"/>
          </p:cNvSpPr>
          <p:nvPr/>
        </p:nvSpPr>
        <p:spPr bwMode="auto">
          <a:xfrm>
            <a:off x="838200" y="48006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2" name="Line 226"/>
          <p:cNvSpPr>
            <a:spLocks noChangeShapeType="1"/>
          </p:cNvSpPr>
          <p:nvPr/>
        </p:nvSpPr>
        <p:spPr bwMode="auto">
          <a:xfrm flipV="1">
            <a:off x="3124200" y="48006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3" name="Line 227"/>
          <p:cNvSpPr>
            <a:spLocks noChangeShapeType="1"/>
          </p:cNvSpPr>
          <p:nvPr/>
        </p:nvSpPr>
        <p:spPr bwMode="auto">
          <a:xfrm>
            <a:off x="3124200" y="45720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4" name="Line 228"/>
          <p:cNvSpPr>
            <a:spLocks noChangeShapeType="1"/>
          </p:cNvSpPr>
          <p:nvPr/>
        </p:nvSpPr>
        <p:spPr bwMode="auto">
          <a:xfrm>
            <a:off x="1016000" y="39624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5" name="Line 229"/>
          <p:cNvSpPr>
            <a:spLocks noChangeShapeType="1"/>
          </p:cNvSpPr>
          <p:nvPr/>
        </p:nvSpPr>
        <p:spPr bwMode="auto">
          <a:xfrm>
            <a:off x="1092200" y="44196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6" name="Line 230"/>
          <p:cNvSpPr>
            <a:spLocks noChangeShapeType="1"/>
          </p:cNvSpPr>
          <p:nvPr/>
        </p:nvSpPr>
        <p:spPr bwMode="auto">
          <a:xfrm>
            <a:off x="330200" y="41910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7" name="Line 231"/>
          <p:cNvSpPr>
            <a:spLocks noChangeShapeType="1"/>
          </p:cNvSpPr>
          <p:nvPr/>
        </p:nvSpPr>
        <p:spPr bwMode="auto">
          <a:xfrm>
            <a:off x="3454400" y="41910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8" name="Line 232"/>
          <p:cNvSpPr>
            <a:spLocks noChangeShapeType="1"/>
          </p:cNvSpPr>
          <p:nvPr/>
        </p:nvSpPr>
        <p:spPr bwMode="auto">
          <a:xfrm flipH="1">
            <a:off x="787400" y="39624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19" name="Line 233"/>
          <p:cNvSpPr>
            <a:spLocks noChangeShapeType="1"/>
          </p:cNvSpPr>
          <p:nvPr/>
        </p:nvSpPr>
        <p:spPr bwMode="auto">
          <a:xfrm>
            <a:off x="787400" y="41910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0" name="Line 234"/>
          <p:cNvSpPr>
            <a:spLocks noChangeShapeType="1"/>
          </p:cNvSpPr>
          <p:nvPr/>
        </p:nvSpPr>
        <p:spPr bwMode="auto">
          <a:xfrm flipV="1">
            <a:off x="3073400" y="41910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1" name="Line 235"/>
          <p:cNvSpPr>
            <a:spLocks noChangeShapeType="1"/>
          </p:cNvSpPr>
          <p:nvPr/>
        </p:nvSpPr>
        <p:spPr bwMode="auto">
          <a:xfrm>
            <a:off x="3073400" y="39624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2" name="Line 236"/>
          <p:cNvSpPr>
            <a:spLocks noChangeShapeType="1"/>
          </p:cNvSpPr>
          <p:nvPr/>
        </p:nvSpPr>
        <p:spPr bwMode="auto">
          <a:xfrm>
            <a:off x="1066800" y="3352800"/>
            <a:ext cx="20574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3" name="Line 237"/>
          <p:cNvSpPr>
            <a:spLocks noChangeShapeType="1"/>
          </p:cNvSpPr>
          <p:nvPr/>
        </p:nvSpPr>
        <p:spPr bwMode="auto">
          <a:xfrm>
            <a:off x="1143000" y="3810000"/>
            <a:ext cx="1981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4" name="Line 238"/>
          <p:cNvSpPr>
            <a:spLocks noChangeShapeType="1"/>
          </p:cNvSpPr>
          <p:nvPr/>
        </p:nvSpPr>
        <p:spPr bwMode="auto">
          <a:xfrm>
            <a:off x="381000" y="3581400"/>
            <a:ext cx="4572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5" name="Line 239"/>
          <p:cNvSpPr>
            <a:spLocks noChangeShapeType="1"/>
          </p:cNvSpPr>
          <p:nvPr/>
        </p:nvSpPr>
        <p:spPr bwMode="auto">
          <a:xfrm>
            <a:off x="3505200" y="3581400"/>
            <a:ext cx="381000" cy="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6" name="Line 240"/>
          <p:cNvSpPr>
            <a:spLocks noChangeShapeType="1"/>
          </p:cNvSpPr>
          <p:nvPr/>
        </p:nvSpPr>
        <p:spPr bwMode="auto">
          <a:xfrm flipH="1">
            <a:off x="838200" y="3352800"/>
            <a:ext cx="2286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7" name="Line 241"/>
          <p:cNvSpPr>
            <a:spLocks noChangeShapeType="1"/>
          </p:cNvSpPr>
          <p:nvPr/>
        </p:nvSpPr>
        <p:spPr bwMode="auto">
          <a:xfrm>
            <a:off x="838200" y="3581400"/>
            <a:ext cx="3048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8" name="Line 242"/>
          <p:cNvSpPr>
            <a:spLocks noChangeShapeType="1"/>
          </p:cNvSpPr>
          <p:nvPr/>
        </p:nvSpPr>
        <p:spPr bwMode="auto">
          <a:xfrm flipV="1">
            <a:off x="3124200" y="35814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29" name="Line 243"/>
          <p:cNvSpPr>
            <a:spLocks noChangeShapeType="1"/>
          </p:cNvSpPr>
          <p:nvPr/>
        </p:nvSpPr>
        <p:spPr bwMode="auto">
          <a:xfrm>
            <a:off x="3124200" y="3352800"/>
            <a:ext cx="381000" cy="228600"/>
          </a:xfrm>
          <a:prstGeom prst="line">
            <a:avLst/>
          </a:prstGeom>
          <a:noFill/>
          <a:ln w="38100">
            <a:solidFill>
              <a:srgbClr val="92D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56" name="Line 244"/>
          <p:cNvSpPr>
            <a:spLocks noChangeShapeType="1"/>
          </p:cNvSpPr>
          <p:nvPr/>
        </p:nvSpPr>
        <p:spPr bwMode="auto">
          <a:xfrm>
            <a:off x="1066800" y="1752600"/>
            <a:ext cx="2057400" cy="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557" name="Line 245"/>
          <p:cNvSpPr>
            <a:spLocks noChangeShapeType="1"/>
          </p:cNvSpPr>
          <p:nvPr/>
        </p:nvSpPr>
        <p:spPr bwMode="auto">
          <a:xfrm>
            <a:off x="1143000" y="2209800"/>
            <a:ext cx="1981200" cy="1588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332" name="Line 246"/>
          <p:cNvSpPr>
            <a:spLocks noChangeShapeType="1"/>
          </p:cNvSpPr>
          <p:nvPr/>
        </p:nvSpPr>
        <p:spPr bwMode="auto">
          <a:xfrm>
            <a:off x="381000" y="1981200"/>
            <a:ext cx="457200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59" name="Line 247"/>
          <p:cNvSpPr>
            <a:spLocks noChangeShapeType="1"/>
          </p:cNvSpPr>
          <p:nvPr/>
        </p:nvSpPr>
        <p:spPr bwMode="auto">
          <a:xfrm>
            <a:off x="3505200" y="1981200"/>
            <a:ext cx="381000" cy="1588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560" name="Line 248"/>
          <p:cNvSpPr>
            <a:spLocks noChangeShapeType="1"/>
          </p:cNvSpPr>
          <p:nvPr/>
        </p:nvSpPr>
        <p:spPr bwMode="auto">
          <a:xfrm flipH="1">
            <a:off x="838200" y="1752600"/>
            <a:ext cx="228600" cy="22860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561" name="Line 249"/>
          <p:cNvSpPr>
            <a:spLocks noChangeShapeType="1"/>
          </p:cNvSpPr>
          <p:nvPr/>
        </p:nvSpPr>
        <p:spPr bwMode="auto">
          <a:xfrm>
            <a:off x="838200" y="1981200"/>
            <a:ext cx="304800" cy="22860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562" name="Line 250"/>
          <p:cNvSpPr>
            <a:spLocks noChangeShapeType="1"/>
          </p:cNvSpPr>
          <p:nvPr/>
        </p:nvSpPr>
        <p:spPr bwMode="auto">
          <a:xfrm flipV="1">
            <a:off x="3124200" y="1981200"/>
            <a:ext cx="381000" cy="22860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563" name="Line 251"/>
          <p:cNvSpPr>
            <a:spLocks noChangeShapeType="1"/>
          </p:cNvSpPr>
          <p:nvPr/>
        </p:nvSpPr>
        <p:spPr bwMode="auto">
          <a:xfrm>
            <a:off x="3124200" y="1752600"/>
            <a:ext cx="381000" cy="228600"/>
          </a:xfrm>
          <a:prstGeom prst="line">
            <a:avLst/>
          </a:prstGeom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338" name="Text Box 260"/>
          <p:cNvSpPr txBox="1">
            <a:spLocks noChangeArrowheads="1"/>
          </p:cNvSpPr>
          <p:nvPr/>
        </p:nvSpPr>
        <p:spPr bwMode="auto">
          <a:xfrm>
            <a:off x="901700" y="370618"/>
            <a:ext cx="7597775" cy="7078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4000" b="1" dirty="0">
                <a:solidFill>
                  <a:srgbClr val="FFFF00"/>
                </a:solidFill>
                <a:latin typeface="Comic Sans MS" panose="030F0702030302020204" pitchFamily="66" charset="0"/>
              </a:rPr>
              <a:t>К</a:t>
            </a:r>
            <a:r>
              <a:rPr lang="sr-Cyrl-CS" alt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В</a:t>
            </a:r>
            <a:r>
              <a:rPr lang="sr-Cyrl-CS" altLang="en-US" sz="4000" b="1" dirty="0">
                <a:solidFill>
                  <a:srgbClr val="92D050"/>
                </a:solidFill>
                <a:latin typeface="Comic Sans MS" panose="030F0702030302020204" pitchFamily="66" charset="0"/>
              </a:rPr>
              <a:t>И</a:t>
            </a:r>
            <a:r>
              <a:rPr lang="sr-Cyrl-CS" altLang="en-US" sz="4000" b="1" dirty="0">
                <a:solidFill>
                  <a:srgbClr val="66CCFF"/>
                </a:solidFill>
                <a:latin typeface="Comic Sans MS" panose="030F0702030302020204" pitchFamily="66" charset="0"/>
              </a:rPr>
              <a:t>З </a:t>
            </a:r>
            <a:r>
              <a:rPr lang="sr-Cyrl-CS" altLang="en-US" sz="40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„</a:t>
            </a:r>
            <a:r>
              <a:rPr lang="sr-Cyrl-CS" altLang="en-US" sz="4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М</a:t>
            </a:r>
            <a:r>
              <a:rPr lang="sr-Cyrl-CS" alt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</a:t>
            </a:r>
            <a:r>
              <a:rPr lang="sr-Cyrl-CS" altLang="en-US" sz="40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Л</a:t>
            </a:r>
            <a:r>
              <a:rPr lang="sr-Cyrl-CS" altLang="en-US" sz="4000" b="1" dirty="0" smtClean="0">
                <a:solidFill>
                  <a:srgbClr val="66CCFF"/>
                </a:solidFill>
                <a:latin typeface="Comic Sans MS" panose="030F0702030302020204" pitchFamily="66" charset="0"/>
              </a:rPr>
              <a:t>И</a:t>
            </a:r>
            <a:r>
              <a:rPr lang="sr-Cyrl-CS" altLang="en-US" sz="4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О</a:t>
            </a:r>
            <a:r>
              <a:rPr lang="sr-Cyrl-CS" alt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Н</a:t>
            </a:r>
            <a:r>
              <a:rPr lang="sr-Cyrl-CS" altLang="en-US" sz="40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Е</a:t>
            </a:r>
            <a:r>
              <a:rPr lang="sr-Cyrl-CS" altLang="en-US" sz="4000" b="1" dirty="0" smtClean="0">
                <a:solidFill>
                  <a:srgbClr val="66CCFF"/>
                </a:solidFill>
                <a:latin typeface="Comic Sans MS" panose="030F0702030302020204" pitchFamily="66" charset="0"/>
              </a:rPr>
              <a:t>Р </a:t>
            </a:r>
            <a:r>
              <a:rPr lang="sr-Cyrl-CS" altLang="en-US" sz="4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О</a:t>
            </a:r>
            <a:r>
              <a:rPr lang="sr-Cyrl-CS" alt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</a:t>
            </a:r>
            <a:r>
              <a:rPr lang="sr-Cyrl-CS" altLang="en-US" sz="40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М</a:t>
            </a:r>
            <a:r>
              <a:rPr lang="sr-Cyrl-CS" altLang="en-US" sz="4000" b="1" dirty="0" smtClean="0">
                <a:solidFill>
                  <a:srgbClr val="66CCFF"/>
                </a:solidFill>
                <a:latin typeface="Comic Sans MS" panose="030F0702030302020204" pitchFamily="66" charset="0"/>
              </a:rPr>
              <a:t>Е</a:t>
            </a:r>
            <a:r>
              <a:rPr lang="sr-Cyrl-CS" altLang="en-US" sz="4000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Х</a:t>
            </a:r>
            <a:r>
              <a:rPr lang="sr-Cyrl-CS" altLang="en-US" sz="4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А</a:t>
            </a:r>
            <a:r>
              <a:rPr lang="sr-Cyrl-CS" altLang="en-US" sz="4000" b="1" dirty="0" smtClean="0">
                <a:solidFill>
                  <a:srgbClr val="92D050"/>
                </a:solidFill>
                <a:latin typeface="Comic Sans MS" panose="030F0702030302020204" pitchFamily="66" charset="0"/>
              </a:rPr>
              <a:t>”</a:t>
            </a:r>
            <a:endParaRPr lang="en-US" altLang="en-US" sz="4000" b="1" dirty="0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9339" name="Text Box 261"/>
          <p:cNvSpPr txBox="1">
            <a:spLocks noChangeArrowheads="1"/>
          </p:cNvSpPr>
          <p:nvPr/>
        </p:nvSpPr>
        <p:spPr bwMode="auto">
          <a:xfrm>
            <a:off x="6553200" y="6396038"/>
            <a:ext cx="747713" cy="461962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3" action="ppaction://hlinksldjump"/>
              </a:rPr>
              <a:t>100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40" name="Text Box 262"/>
          <p:cNvSpPr txBox="1">
            <a:spLocks noChangeArrowheads="1"/>
          </p:cNvSpPr>
          <p:nvPr/>
        </p:nvSpPr>
        <p:spPr bwMode="auto">
          <a:xfrm>
            <a:off x="6553200" y="5791200"/>
            <a:ext cx="747713" cy="4619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4" action="ppaction://hlinksldjump"/>
              </a:rPr>
              <a:t>200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41" name="Text Box 263"/>
          <p:cNvSpPr txBox="1">
            <a:spLocks noChangeArrowheads="1"/>
          </p:cNvSpPr>
          <p:nvPr/>
        </p:nvSpPr>
        <p:spPr bwMode="auto">
          <a:xfrm>
            <a:off x="6553200" y="5181600"/>
            <a:ext cx="747713" cy="4619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5" action="ppaction://hlinksldjump"/>
              </a:rPr>
              <a:t>300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42" name="Text Box 264"/>
          <p:cNvSpPr txBox="1">
            <a:spLocks noChangeArrowheads="1"/>
          </p:cNvSpPr>
          <p:nvPr/>
        </p:nvSpPr>
        <p:spPr bwMode="auto">
          <a:xfrm>
            <a:off x="6553200" y="4572000"/>
            <a:ext cx="747713" cy="4619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6" action="ppaction://hlinksldjump"/>
              </a:rPr>
              <a:t>500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43" name="Text Box 265"/>
          <p:cNvSpPr txBox="1">
            <a:spLocks noChangeArrowheads="1"/>
          </p:cNvSpPr>
          <p:nvPr/>
        </p:nvSpPr>
        <p:spPr bwMode="auto">
          <a:xfrm>
            <a:off x="6400800" y="3962400"/>
            <a:ext cx="1066800" cy="457200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7" action="ppaction://hlinksldjump"/>
              </a:rPr>
              <a:t>1,000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44" name="Text Box 266"/>
          <p:cNvSpPr txBox="1">
            <a:spLocks noChangeArrowheads="1"/>
          </p:cNvSpPr>
          <p:nvPr/>
        </p:nvSpPr>
        <p:spPr bwMode="auto">
          <a:xfrm>
            <a:off x="6400800" y="3352800"/>
            <a:ext cx="1068388" cy="4619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8" action="ppaction://hlinksldjump"/>
              </a:rPr>
              <a:t>2,000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45" name="Text Box 267"/>
          <p:cNvSpPr txBox="1">
            <a:spLocks noChangeArrowheads="1"/>
          </p:cNvSpPr>
          <p:nvPr/>
        </p:nvSpPr>
        <p:spPr bwMode="auto">
          <a:xfrm>
            <a:off x="6400800" y="2743200"/>
            <a:ext cx="1068388" cy="4619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9" action="ppaction://hlinksldjump"/>
              </a:rPr>
              <a:t>4,000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46" name="Text Box 268"/>
          <p:cNvSpPr txBox="1">
            <a:spLocks noChangeArrowheads="1"/>
          </p:cNvSpPr>
          <p:nvPr/>
        </p:nvSpPr>
        <p:spPr bwMode="auto">
          <a:xfrm>
            <a:off x="6400800" y="2133600"/>
            <a:ext cx="1068388" cy="4619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10" action="ppaction://hlinksldjump"/>
              </a:rPr>
              <a:t>8,000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47" name="Text Box 269"/>
          <p:cNvSpPr txBox="1">
            <a:spLocks noChangeArrowheads="1"/>
          </p:cNvSpPr>
          <p:nvPr/>
        </p:nvSpPr>
        <p:spPr bwMode="auto">
          <a:xfrm>
            <a:off x="6324600" y="1447800"/>
            <a:ext cx="1295400" cy="4619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11" action="ppaction://hlinksldjump"/>
              </a:rPr>
              <a:t>16,000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48" name="Text Box 270"/>
          <p:cNvSpPr txBox="1">
            <a:spLocks noChangeArrowheads="1"/>
          </p:cNvSpPr>
          <p:nvPr/>
        </p:nvSpPr>
        <p:spPr bwMode="auto">
          <a:xfrm>
            <a:off x="1524000" y="5791200"/>
            <a:ext cx="1255713" cy="4619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12" action="ppaction://hlinksldjump"/>
              </a:rPr>
              <a:t>32,000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49" name="Text Box 271"/>
          <p:cNvSpPr txBox="1">
            <a:spLocks noChangeArrowheads="1"/>
          </p:cNvSpPr>
          <p:nvPr/>
        </p:nvSpPr>
        <p:spPr bwMode="auto">
          <a:xfrm>
            <a:off x="1524000" y="5181600"/>
            <a:ext cx="1255713" cy="4619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13" action="ppaction://hlinksldjump"/>
              </a:rPr>
              <a:t>64,000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50" name="Text Box 272"/>
          <p:cNvSpPr txBox="1">
            <a:spLocks noChangeArrowheads="1"/>
          </p:cNvSpPr>
          <p:nvPr/>
        </p:nvSpPr>
        <p:spPr bwMode="auto">
          <a:xfrm>
            <a:off x="1447800" y="4572000"/>
            <a:ext cx="1443038" cy="4619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14" action="ppaction://hlinksldjump"/>
              </a:rPr>
              <a:t>125,000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51" name="Text Box 273"/>
          <p:cNvSpPr txBox="1">
            <a:spLocks noChangeArrowheads="1"/>
          </p:cNvSpPr>
          <p:nvPr/>
        </p:nvSpPr>
        <p:spPr bwMode="auto">
          <a:xfrm>
            <a:off x="1447800" y="3962400"/>
            <a:ext cx="1443038" cy="4619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15" action="ppaction://hlinksldjump"/>
              </a:rPr>
              <a:t>250,000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9352" name="Text Box 274"/>
          <p:cNvSpPr txBox="1">
            <a:spLocks noChangeArrowheads="1"/>
          </p:cNvSpPr>
          <p:nvPr/>
        </p:nvSpPr>
        <p:spPr bwMode="auto">
          <a:xfrm>
            <a:off x="1447800" y="3352800"/>
            <a:ext cx="1443038" cy="461963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FFFFFF"/>
                </a:solidFill>
                <a:latin typeface="Comic Sans MS" panose="030F0702030302020204" pitchFamily="66" charset="0"/>
                <a:hlinkClick r:id="rId16" action="ppaction://hlinksldjump"/>
              </a:rPr>
              <a:t>500,000</a:t>
            </a:r>
            <a:endParaRPr lang="en-US" altLang="en-US" sz="2400" b="1">
              <a:solidFill>
                <a:srgbClr val="FFFFFF"/>
              </a:solidFill>
              <a:latin typeface="Comic Sans MS" panose="030F0702030302020204" pitchFamily="66" charset="0"/>
            </a:endParaRPr>
          </a:p>
        </p:txBody>
      </p:sp>
      <p:sp>
        <p:nvSpPr>
          <p:cNvPr id="13587" name="Text Box 275"/>
          <p:cNvSpPr txBox="1">
            <a:spLocks noChangeArrowheads="1"/>
          </p:cNvSpPr>
          <p:nvPr/>
        </p:nvSpPr>
        <p:spPr bwMode="auto">
          <a:xfrm>
            <a:off x="1295400" y="1752600"/>
            <a:ext cx="1763713" cy="461963"/>
          </a:xfrm>
          <a:prstGeom prst="rect">
            <a:avLst/>
          </a:prstGeom>
          <a:solidFill>
            <a:schemeClr val="accent4"/>
          </a:solidFill>
          <a:ln w="38100">
            <a:solidFill>
              <a:srgbClr val="FF0000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omic Sans MS" pitchFamily="66" charset="0"/>
                <a:hlinkClick r:id="rId17" action="ppaction://hlinksldjump"/>
              </a:rPr>
              <a:t>1</a:t>
            </a:r>
            <a:r>
              <a:rPr lang="sr-Latn-RS" b="1" dirty="0">
                <a:solidFill>
                  <a:srgbClr val="FF0000"/>
                </a:solidFill>
                <a:latin typeface="Comic Sans MS" pitchFamily="66" charset="0"/>
                <a:hlinkClick r:id="rId17" action="ppaction://hlinksldjump"/>
              </a:rPr>
              <a:t> </a:t>
            </a:r>
            <a:r>
              <a:rPr lang="sr-Cyrl-CS" b="1" dirty="0">
                <a:solidFill>
                  <a:srgbClr val="FF0000"/>
                </a:solidFill>
                <a:latin typeface="Comic Sans MS" pitchFamily="66" charset="0"/>
                <a:hlinkClick r:id="rId17" action="ppaction://hlinksldjump"/>
              </a:rPr>
              <a:t>000 000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9354" name="Text Box 292"/>
          <p:cNvSpPr txBox="1">
            <a:spLocks noChangeArrowheads="1"/>
          </p:cNvSpPr>
          <p:nvPr/>
        </p:nvSpPr>
        <p:spPr bwMode="auto">
          <a:xfrm>
            <a:off x="120650" y="6335713"/>
            <a:ext cx="4781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1600" b="1">
                <a:solidFill>
                  <a:srgbClr val="66CCFF"/>
                </a:solidFill>
                <a:latin typeface="Comic Sans MS" panose="030F0702030302020204" pitchFamily="66" charset="0"/>
              </a:rPr>
              <a:t>За питање, кликни на жељени број</a:t>
            </a:r>
            <a:r>
              <a:rPr lang="en-US" altLang="en-US" sz="1600" b="1">
                <a:solidFill>
                  <a:srgbClr val="66CCFF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1600" b="1">
                <a:solidFill>
                  <a:srgbClr val="66CCFF"/>
                </a:solidFill>
                <a:latin typeface="Comic Sans MS" panose="030F0702030302020204" pitchFamily="66" charset="0"/>
              </a:rPr>
              <a:t>осмеха</a:t>
            </a:r>
            <a:r>
              <a:rPr lang="en-US" altLang="en-US" sz="1600" b="1">
                <a:solidFill>
                  <a:srgbClr val="66CCFF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 advClick="0">
    <p:blind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Line 3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9" name="Line 4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0" name="Line 5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Line 6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2" name="Line 7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3" name="Line 8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Line 9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5" name="Line 10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1447800" y="3124200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1 000 000</a:t>
            </a:r>
            <a:r>
              <a:rPr lang="en-US" altLang="en-US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  <a:endParaRPr lang="en-US" alt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307" name="Rectangle 19"/>
          <p:cNvSpPr>
            <a:spLocks noChangeArrowheads="1"/>
          </p:cNvSpPr>
          <p:nvPr/>
        </p:nvSpPr>
        <p:spPr bwMode="auto">
          <a:xfrm>
            <a:off x="2819400" y="1143000"/>
            <a:ext cx="594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8000" b="1" dirty="0">
                <a:solidFill>
                  <a:srgbClr val="66CCFF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 dirty="0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sp>
        <p:nvSpPr>
          <p:cNvPr id="55308" name="AutoShape 20"/>
          <p:cNvSpPr>
            <a:spLocks noChangeArrowheads="1"/>
          </p:cNvSpPr>
          <p:nvPr/>
        </p:nvSpPr>
        <p:spPr bwMode="auto">
          <a:xfrm>
            <a:off x="0" y="2286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 dirty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5530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5" y="4495800"/>
            <a:ext cx="204152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hlinkClick r:id="rId4" action="ppaction://hlinksldjump"/>
          </p:cNvPr>
          <p:cNvSpPr/>
          <p:nvPr/>
        </p:nvSpPr>
        <p:spPr>
          <a:xfrm>
            <a:off x="1219200" y="4810035"/>
            <a:ext cx="4269582" cy="1200329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sr-Cyrl-RS" b="1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Кликни и сазнај Динину, Смартијеву и Робијеву поруку за КРАЈ.</a:t>
            </a:r>
            <a:endParaRPr lang="en-US" dirty="0"/>
          </a:p>
        </p:txBody>
      </p:sp>
    </p:spTree>
  </p:cSld>
  <p:clrMapOvr>
    <a:masterClrMapping/>
  </p:clrMapOvr>
  <p:transition advClick="0">
    <p:blinds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3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14600"/>
            <a:ext cx="1692275" cy="366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43200"/>
            <a:ext cx="1768475" cy="355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ular Callout 3"/>
          <p:cNvSpPr/>
          <p:nvPr/>
        </p:nvSpPr>
        <p:spPr bwMode="auto">
          <a:xfrm>
            <a:off x="2209800" y="685800"/>
            <a:ext cx="2866834" cy="1378887"/>
          </a:xfrm>
          <a:prstGeom prst="wedgeRoundRectCallout">
            <a:avLst>
              <a:gd name="adj1" fmla="val -41353"/>
              <a:gd name="adj2" fmla="val 112228"/>
              <a:gd name="adj3" fmla="val 16667"/>
            </a:avLst>
          </a:prstGeom>
          <a:solidFill>
            <a:schemeClr val="accent4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sr-Cyrl-RS" b="1" kern="0" dirty="0">
                <a:solidFill>
                  <a:srgbClr val="92D05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Браво, другари! Показали сте сјајно знање...</a:t>
            </a:r>
            <a:r>
              <a:rPr lang="en-GB" kern="0" dirty="0">
                <a:solidFill>
                  <a:srgbClr val="92D050"/>
                </a:solidFill>
                <a:latin typeface="Comic Sans MS" pitchFamily="66" charset="0"/>
              </a:rPr>
              <a:t/>
            </a:r>
            <a:br>
              <a:rPr lang="en-GB" kern="0" dirty="0">
                <a:solidFill>
                  <a:srgbClr val="92D050"/>
                </a:solidFill>
                <a:latin typeface="Comic Sans MS" pitchFamily="66" charset="0"/>
              </a:rPr>
            </a:br>
            <a:endParaRPr 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Rounded Rectangular Callout 4"/>
          <p:cNvSpPr/>
          <p:nvPr/>
        </p:nvSpPr>
        <p:spPr bwMode="auto">
          <a:xfrm>
            <a:off x="3962400" y="2514600"/>
            <a:ext cx="2438400" cy="1378887"/>
          </a:xfrm>
          <a:prstGeom prst="wedgeRoundRectCallout">
            <a:avLst>
              <a:gd name="adj1" fmla="val 75274"/>
              <a:gd name="adj2" fmla="val 33599"/>
              <a:gd name="adj3" fmla="val 16667"/>
            </a:avLst>
          </a:prstGeom>
          <a:solidFill>
            <a:schemeClr val="accent4"/>
          </a:solidFill>
          <a:ln>
            <a:solidFill>
              <a:srgbClr val="FFFFFF"/>
            </a:solidFill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sr-Cyrl-RS" b="1" dirty="0">
                <a:solidFill>
                  <a:srgbClr val="FFFF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itchFamily="66" charset="0"/>
              </a:rPr>
              <a:t>...и освојили много осмеха!</a:t>
            </a:r>
            <a:endParaRPr lang="en-US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1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663" y="4518025"/>
            <a:ext cx="164465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533400"/>
            <a:ext cx="1123950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40250" y="4518025"/>
            <a:ext cx="107315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ru-RU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1. Маска за телефон служи да: </a:t>
            </a:r>
            <a:endParaRPr lang="en-US" altLang="en-US" sz="2800" b="1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34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381000" y="2395538"/>
            <a:ext cx="3429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A: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га заштитимо од оштећења 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35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711700" y="2895600"/>
            <a:ext cx="4191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Б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: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чувамо личне податке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36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0" y="4573588"/>
            <a:ext cx="43434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В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: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креирамо своју шифру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5137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656138" y="4152900"/>
            <a:ext cx="43434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400" dirty="0" smtClean="0"/>
          </a:p>
          <a:p>
            <a:pPr algn="ctr">
              <a:buFontTx/>
              <a:buNone/>
            </a:pPr>
            <a:endParaRPr lang="en-US" altLang="en-US" sz="2400" dirty="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Г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:</a:t>
            </a:r>
            <a:r>
              <a:rPr lang="en-U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се правимо важни</a:t>
            </a:r>
            <a:endParaRPr lang="en-US" altLang="en-US" sz="2800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Text Box 39"/>
          <p:cNvSpPr txBox="1">
            <a:spLocks noChangeArrowheads="1"/>
          </p:cNvSpPr>
          <p:nvPr/>
        </p:nvSpPr>
        <p:spPr bwMode="auto">
          <a:xfrm>
            <a:off x="2895600" y="6172200"/>
            <a:ext cx="3521075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100 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осмеха</a:t>
            </a:r>
          </a:p>
        </p:txBody>
      </p:sp>
      <p:sp>
        <p:nvSpPr>
          <p:cNvPr id="10261" name="Text Box 40"/>
          <p:cNvSpPr txBox="1">
            <a:spLocks noChangeArrowheads="1"/>
          </p:cNvSpPr>
          <p:nvPr/>
        </p:nvSpPr>
        <p:spPr bwMode="auto">
          <a:xfrm>
            <a:off x="2362200" y="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262" name="Text Box 41"/>
          <p:cNvSpPr txBox="1">
            <a:spLocks noChangeArrowheads="1"/>
          </p:cNvSpPr>
          <p:nvPr/>
        </p:nvSpPr>
        <p:spPr bwMode="auto">
          <a:xfrm>
            <a:off x="1600200" y="25908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162" name="Picture 42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4" name="Rectangle 35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5163" name="Picture 43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6" name="Rectangle 33"/>
          <p:cNvSpPr>
            <a:spLocks noChangeArrowheads="1"/>
          </p:cNvSpPr>
          <p:nvPr/>
        </p:nvSpPr>
        <p:spPr bwMode="auto">
          <a:xfrm>
            <a:off x="8382000" y="15240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51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51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63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62"/>
                </p:tgtEl>
              </p:cMediaNode>
            </p:audio>
          </p:childTnLst>
        </p:cTn>
      </p:par>
    </p:tnLst>
    <p:bldLst>
      <p:bldP spid="5134" grpId="0" autoUpdateAnimBg="0"/>
      <p:bldP spid="5135" grpId="0" autoUpdateAnimBg="0"/>
      <p:bldP spid="5136" grpId="0" autoUpdateAnimBg="0"/>
      <p:bldP spid="513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ChangeArrowheads="1"/>
          </p:cNvSpPr>
          <p:nvPr/>
        </p:nvSpPr>
        <p:spPr bwMode="auto">
          <a:xfrm>
            <a:off x="1905000" y="2438400"/>
            <a:ext cx="5486400" cy="2743200"/>
          </a:xfrm>
          <a:prstGeom prst="irregularSeal1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НЕТАЧНО!</a:t>
            </a:r>
            <a:endParaRPr lang="en-US" altLang="en-US" sz="4800" b="1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2590800" y="5715000"/>
            <a:ext cx="4011613" cy="523875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800" b="1">
                <a:solidFill>
                  <a:srgbClr val="92D050"/>
                </a:solidFill>
                <a:latin typeface="Comic Sans MS" panose="030F0702030302020204" pitchFamily="66" charset="0"/>
                <a:hlinkClick r:id="rId3" action="ppaction://hlinksldjump"/>
              </a:rPr>
              <a:t>ПОКУШАЈ ПОНОВО!</a:t>
            </a:r>
            <a:endParaRPr lang="en-US" altLang="en-US" sz="28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6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7688"/>
            <a:ext cx="18732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aby Crying Sound Effec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"/>
          <p:cNvSpPr>
            <a:spLocks noChangeArrowheads="1"/>
          </p:cNvSpPr>
          <p:nvPr/>
        </p:nvSpPr>
        <p:spPr bwMode="auto">
          <a:xfrm>
            <a:off x="7696200" y="685800"/>
            <a:ext cx="685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/>
          <p:cNvSpPr>
            <a:spLocks noChangeShapeType="1"/>
          </p:cNvSpPr>
          <p:nvPr/>
        </p:nvSpPr>
        <p:spPr bwMode="auto">
          <a:xfrm>
            <a:off x="1676400" y="41910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1" name="Line 6"/>
          <p:cNvSpPr>
            <a:spLocks noChangeShapeType="1"/>
          </p:cNvSpPr>
          <p:nvPr/>
        </p:nvSpPr>
        <p:spPr bwMode="auto">
          <a:xfrm>
            <a:off x="7467600" y="3429000"/>
            <a:ext cx="10668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2" name="Line 11"/>
          <p:cNvSpPr>
            <a:spLocks noChangeShapeType="1"/>
          </p:cNvSpPr>
          <p:nvPr/>
        </p:nvSpPr>
        <p:spPr bwMode="auto">
          <a:xfrm>
            <a:off x="1676400" y="2819400"/>
            <a:ext cx="53340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Line 12"/>
          <p:cNvSpPr>
            <a:spLocks noChangeShapeType="1"/>
          </p:cNvSpPr>
          <p:nvPr/>
        </p:nvSpPr>
        <p:spPr bwMode="auto">
          <a:xfrm>
            <a:off x="304800" y="3505200"/>
            <a:ext cx="914400" cy="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Line 13"/>
          <p:cNvSpPr>
            <a:spLocks noChangeShapeType="1"/>
          </p:cNvSpPr>
          <p:nvPr/>
        </p:nvSpPr>
        <p:spPr bwMode="auto">
          <a:xfrm flipH="1">
            <a:off x="1219200" y="28194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5" name="Line 14"/>
          <p:cNvSpPr>
            <a:spLocks noChangeShapeType="1"/>
          </p:cNvSpPr>
          <p:nvPr/>
        </p:nvSpPr>
        <p:spPr bwMode="auto">
          <a:xfrm>
            <a:off x="1219200" y="3505200"/>
            <a:ext cx="457200" cy="6858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5"/>
          <p:cNvSpPr>
            <a:spLocks noChangeShapeType="1"/>
          </p:cNvSpPr>
          <p:nvPr/>
        </p:nvSpPr>
        <p:spPr bwMode="auto">
          <a:xfrm>
            <a:off x="7010400" y="2819400"/>
            <a:ext cx="457200" cy="6096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6"/>
          <p:cNvSpPr>
            <a:spLocks noChangeShapeType="1"/>
          </p:cNvSpPr>
          <p:nvPr/>
        </p:nvSpPr>
        <p:spPr bwMode="auto">
          <a:xfrm flipV="1">
            <a:off x="7010400" y="3429000"/>
            <a:ext cx="457200" cy="762000"/>
          </a:xfrm>
          <a:prstGeom prst="line">
            <a:avLst/>
          </a:prstGeom>
          <a:noFill/>
          <a:ln w="9525">
            <a:solidFill>
              <a:srgbClr val="66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Text Box 17"/>
          <p:cNvSpPr txBox="1">
            <a:spLocks noChangeArrowheads="1"/>
          </p:cNvSpPr>
          <p:nvPr/>
        </p:nvSpPr>
        <p:spPr bwMode="auto">
          <a:xfrm>
            <a:off x="2667000" y="3048000"/>
            <a:ext cx="375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100</a:t>
            </a:r>
            <a:r>
              <a:rPr lang="sr-Cyrl-C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4800" b="1">
                <a:solidFill>
                  <a:srgbClr val="FF0000"/>
                </a:solidFill>
                <a:latin typeface="Comic Sans MS" panose="030F0702030302020204" pitchFamily="66" charset="0"/>
              </a:rPr>
              <a:t>осмеха</a:t>
            </a:r>
          </a:p>
        </p:txBody>
      </p:sp>
      <p:pic>
        <p:nvPicPr>
          <p:cNvPr id="12299" name="Picture 18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4581525"/>
            <a:ext cx="16446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0" name="Text Box 20"/>
          <p:cNvSpPr txBox="1">
            <a:spLocks noChangeArrowheads="1"/>
          </p:cNvSpPr>
          <p:nvPr/>
        </p:nvSpPr>
        <p:spPr bwMode="auto">
          <a:xfrm>
            <a:off x="2755900" y="5062538"/>
            <a:ext cx="3581400" cy="830262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Кликни на </a:t>
            </a:r>
            <a:r>
              <a:rPr lang="sr-Cyrl-R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Робија за</a:t>
            </a:r>
            <a:r>
              <a:rPr lang="sr-Cyrl-CS" altLang="en-US" sz="2400" b="1">
                <a:solidFill>
                  <a:srgbClr val="92D050"/>
                </a:solidFill>
                <a:latin typeface="Comic Sans MS" panose="030F0702030302020204" pitchFamily="66" charset="0"/>
              </a:rPr>
              <a:t> ново питање!</a:t>
            </a:r>
            <a:endParaRPr lang="en-US" altLang="en-US" sz="2400" b="1">
              <a:solidFill>
                <a:srgbClr val="92D050"/>
              </a:solidFill>
              <a:latin typeface="Comic Sans MS" panose="030F0702030302020204" pitchFamily="66" charset="0"/>
            </a:endParaRPr>
          </a:p>
        </p:txBody>
      </p:sp>
      <p:sp>
        <p:nvSpPr>
          <p:cNvPr id="12301" name="AutoShape 21"/>
          <p:cNvSpPr>
            <a:spLocks noChangeArrowheads="1"/>
          </p:cNvSpPr>
          <p:nvPr/>
        </p:nvSpPr>
        <p:spPr bwMode="auto">
          <a:xfrm>
            <a:off x="38100" y="190500"/>
            <a:ext cx="2819400" cy="2590800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00B0F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sr-Cyrl-C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Тачно</a:t>
            </a:r>
            <a:r>
              <a:rPr lang="en-US" altLang="en-US" b="1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14359" name="Picture 2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273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3" name="Text Box 24"/>
          <p:cNvSpPr txBox="1">
            <a:spLocks noChangeArrowheads="1"/>
          </p:cNvSpPr>
          <p:nvPr/>
        </p:nvSpPr>
        <p:spPr bwMode="auto">
          <a:xfrm>
            <a:off x="8343900" y="6173788"/>
            <a:ext cx="6096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23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0" y="914400"/>
            <a:ext cx="5638800" cy="1143000"/>
          </a:xfrm>
        </p:spPr>
        <p:txBody>
          <a:bodyPr/>
          <a:lstStyle/>
          <a:p>
            <a:r>
              <a:rPr lang="sr-Cyrl-CS" altLang="en-US" sz="8000" b="1" smtClean="0">
                <a:solidFill>
                  <a:srgbClr val="66CCFF"/>
                </a:solidFill>
                <a:latin typeface="Comic Sans MS" panose="030F0702030302020204" pitchFamily="66" charset="0"/>
              </a:rPr>
              <a:t>ПОГОДАК</a:t>
            </a:r>
            <a:endParaRPr lang="en-US" altLang="en-US" sz="8000" b="1" smtClean="0">
              <a:solidFill>
                <a:srgbClr val="66CC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305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638" y="4705350"/>
            <a:ext cx="1598612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3" fill="hold"/>
                                        <p:tgtEl>
                                          <p:spTgt spid="143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5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ChangeArrowheads="1"/>
          </p:cNvSpPr>
          <p:nvPr/>
        </p:nvSpPr>
        <p:spPr bwMode="auto">
          <a:xfrm>
            <a:off x="685800" y="457200"/>
            <a:ext cx="7772400" cy="20574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304800" y="31242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4876800" y="3200400"/>
            <a:ext cx="39624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3048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4953000" y="4876800"/>
            <a:ext cx="3886200" cy="1143000"/>
          </a:xfrm>
          <a:prstGeom prst="flowChartTerminator">
            <a:avLst/>
          </a:prstGeom>
          <a:solidFill>
            <a:schemeClr val="tx2"/>
          </a:solidFill>
          <a:ln w="9525">
            <a:solidFill>
              <a:srgbClr val="3366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19" name="Line 7"/>
          <p:cNvSpPr>
            <a:spLocks noChangeShapeType="1"/>
          </p:cNvSpPr>
          <p:nvPr/>
        </p:nvSpPr>
        <p:spPr bwMode="auto">
          <a:xfrm flipH="1">
            <a:off x="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H="1">
            <a:off x="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Line 9"/>
          <p:cNvSpPr>
            <a:spLocks noChangeShapeType="1"/>
          </p:cNvSpPr>
          <p:nvPr/>
        </p:nvSpPr>
        <p:spPr bwMode="auto">
          <a:xfrm>
            <a:off x="4191000" y="36576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>
            <a:off x="4191000" y="5410200"/>
            <a:ext cx="7620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Line 11"/>
          <p:cNvSpPr>
            <a:spLocks noChangeShapeType="1"/>
          </p:cNvSpPr>
          <p:nvPr/>
        </p:nvSpPr>
        <p:spPr bwMode="auto">
          <a:xfrm>
            <a:off x="8839200" y="36576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8839200" y="5410200"/>
            <a:ext cx="304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title" sz="quarter"/>
          </p:nvPr>
        </p:nvSpPr>
        <p:spPr>
          <a:xfrm>
            <a:off x="228600" y="838200"/>
            <a:ext cx="7772400" cy="1143000"/>
          </a:xfrm>
        </p:spPr>
        <p:txBody>
          <a:bodyPr/>
          <a:lstStyle/>
          <a:p>
            <a:r>
              <a:rPr lang="en-US" altLang="en-US" sz="4000" smtClean="0">
                <a:solidFill>
                  <a:srgbClr val="FFFFFF"/>
                </a:solidFill>
              </a:rPr>
              <a:t>	</a:t>
            </a:r>
            <a:r>
              <a:rPr lang="en-US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2. </a:t>
            </a:r>
            <a:r>
              <a:rPr lang="sr-Cyrl-RS" altLang="en-US" sz="2800" b="1" smtClean="0">
                <a:solidFill>
                  <a:srgbClr val="FF0000"/>
                </a:solidFill>
                <a:latin typeface="Comic Sans MS" panose="030F0702030302020204" pitchFamily="66" charset="0"/>
              </a:rPr>
              <a:t>Није безбедно дирати: </a:t>
            </a:r>
            <a:endParaRPr lang="en-US" altLang="en-US" sz="2800" b="1" smtClean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34" name="Rectangle 14"/>
          <p:cNvSpPr>
            <a:spLocks noGrp="1" noChangeArrowheads="1"/>
          </p:cNvSpPr>
          <p:nvPr>
            <p:ph sz="quarter" idx="1"/>
          </p:nvPr>
        </p:nvSpPr>
        <p:spPr>
          <a:xfrm>
            <a:off x="157163" y="23622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A: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енциклопедије и књиге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35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4748213" y="28575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Б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7" action="ppaction://hlinksldjump"/>
              </a:rPr>
              <a:t>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утичнице и каблове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0736" name="Rectangle 16"/>
          <p:cNvSpPr>
            <a:spLocks noGrp="1" noChangeArrowheads="1"/>
          </p:cNvSpPr>
          <p:nvPr>
            <p:ph sz="quarter" idx="3"/>
          </p:nvPr>
        </p:nvSpPr>
        <p:spPr>
          <a:xfrm>
            <a:off x="304800" y="4724400"/>
            <a:ext cx="3810000" cy="1981200"/>
          </a:xfrm>
        </p:spPr>
        <p:txBody>
          <a:bodyPr/>
          <a:lstStyle/>
          <a:p>
            <a:pPr>
              <a:buFontTx/>
              <a:buNone/>
            </a:pPr>
            <a:endParaRPr lang="en-US" altLang="en-US" sz="28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В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: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сталак за таблет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0737" name="Rectangle 17"/>
          <p:cNvSpPr>
            <a:spLocks noGrp="1" noChangeArrowheads="1"/>
          </p:cNvSpPr>
          <p:nvPr>
            <p:ph sz="quarter" idx="4"/>
          </p:nvPr>
        </p:nvSpPr>
        <p:spPr>
          <a:xfrm>
            <a:off x="4800600" y="4114800"/>
            <a:ext cx="3810000" cy="1981200"/>
          </a:xfrm>
        </p:spPr>
        <p:txBody>
          <a:bodyPr/>
          <a:lstStyle/>
          <a:p>
            <a:pPr algn="ctr">
              <a:buFontTx/>
              <a:buNone/>
            </a:pPr>
            <a:endParaRPr lang="en-US" altLang="en-US" sz="2400" smtClean="0"/>
          </a:p>
          <a:p>
            <a:pPr algn="ctr">
              <a:buFontTx/>
              <a:buNone/>
            </a:pPr>
            <a:endParaRPr lang="en-US" altLang="en-US" sz="2400" smtClean="0"/>
          </a:p>
          <a:p>
            <a:pPr algn="ctr">
              <a:buSzPct val="60000"/>
              <a:buFont typeface="Wingdings" panose="05000000000000000000" pitchFamily="2" charset="2"/>
              <a:buChar char="u"/>
            </a:pP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Г</a:t>
            </a:r>
            <a:r>
              <a:rPr lang="en-US" altLang="en-US" sz="2800" smtClean="0">
                <a:solidFill>
                  <a:srgbClr val="FFFF00"/>
                </a:solidFill>
                <a:latin typeface="Comic Sans MS" panose="030F0702030302020204" pitchFamily="66" charset="0"/>
                <a:hlinkClick r:id="rId6" action="ppaction://hlinksldjump"/>
              </a:rPr>
              <a:t>:</a:t>
            </a:r>
            <a:r>
              <a:rPr lang="sr-Cyrl-RS" altLang="en-US" sz="2800" smtClean="0">
                <a:solidFill>
                  <a:srgbClr val="FFFF00"/>
                </a:solidFill>
                <a:latin typeface="Comic Sans MS" panose="030F0702030302020204" pitchFamily="66" charset="0"/>
              </a:rPr>
              <a:t> плишане играчке</a:t>
            </a:r>
            <a:endParaRPr lang="en-US" altLang="en-US" sz="280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330" name="Line 18"/>
          <p:cNvSpPr>
            <a:spLocks noChangeShapeType="1"/>
          </p:cNvSpPr>
          <p:nvPr/>
        </p:nvSpPr>
        <p:spPr bwMode="auto">
          <a:xfrm>
            <a:off x="845820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1" name="Line 19"/>
          <p:cNvSpPr>
            <a:spLocks noChangeShapeType="1"/>
          </p:cNvSpPr>
          <p:nvPr/>
        </p:nvSpPr>
        <p:spPr bwMode="auto">
          <a:xfrm flipH="1">
            <a:off x="0" y="1447800"/>
            <a:ext cx="685800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Text Box 26"/>
          <p:cNvSpPr txBox="1">
            <a:spLocks noChangeArrowheads="1"/>
          </p:cNvSpPr>
          <p:nvPr/>
        </p:nvSpPr>
        <p:spPr bwMode="auto">
          <a:xfrm>
            <a:off x="2819400" y="6172200"/>
            <a:ext cx="3570288" cy="461963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Питање за </a:t>
            </a:r>
            <a:r>
              <a:rPr lang="en-US" altLang="en-US" sz="2400">
                <a:solidFill>
                  <a:srgbClr val="00B0F0"/>
                </a:solidFill>
                <a:latin typeface="Comic Sans MS" panose="030F0702030302020204" pitchFamily="66" charset="0"/>
              </a:rPr>
              <a:t>200 осмеха</a:t>
            </a:r>
          </a:p>
        </p:txBody>
      </p:sp>
      <p:pic>
        <p:nvPicPr>
          <p:cNvPr id="30748" name="Picture 28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4" name="Rectangle 23"/>
          <p:cNvSpPr>
            <a:spLocks noChangeArrowheads="1"/>
          </p:cNvSpPr>
          <p:nvPr/>
        </p:nvSpPr>
        <p:spPr bwMode="auto">
          <a:xfrm>
            <a:off x="8610600" y="6400800"/>
            <a:ext cx="533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pic>
        <p:nvPicPr>
          <p:cNvPr id="30749" name="Picture 29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28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6" name="Rectangle 21"/>
          <p:cNvSpPr>
            <a:spLocks noChangeArrowheads="1"/>
          </p:cNvSpPr>
          <p:nvPr/>
        </p:nvSpPr>
        <p:spPr bwMode="auto">
          <a:xfrm>
            <a:off x="8382000" y="152400"/>
            <a:ext cx="762000" cy="6858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3337" name="Text Box 36"/>
          <p:cNvSpPr txBox="1">
            <a:spLocks noChangeArrowheads="1"/>
          </p:cNvSpPr>
          <p:nvPr/>
        </p:nvSpPr>
        <p:spPr bwMode="auto">
          <a:xfrm>
            <a:off x="1600200" y="2590800"/>
            <a:ext cx="6326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sr-Cyrl-C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Кликните на слово са тачним одговором</a:t>
            </a:r>
            <a:r>
              <a:rPr lang="en-US" altLang="en-US" sz="2400">
                <a:solidFill>
                  <a:srgbClr val="92D050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0" fill="hold"/>
                                        <p:tgtEl>
                                          <p:spTgt spid="307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8386" fill="hold"/>
                                        <p:tgtEl>
                                          <p:spTgt spid="307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9"/>
                </p:tgtEl>
              </p:cMediaNode>
            </p:audio>
            <p:audio>
              <p:cMediaNode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8"/>
                </p:tgtEl>
              </p:cMediaNode>
            </p:audio>
          </p:childTnLst>
        </p:cTn>
      </p:par>
    </p:tnLst>
    <p:bldLst>
      <p:bldP spid="30734" grpId="0" autoUpdateAnimBg="0"/>
      <p:bldP spid="30735" grpId="0" autoUpdateAnimBg="0"/>
      <p:bldP spid="30736" grpId="0" autoUpdateAnimBg="0"/>
      <p:bldP spid="30737" grpId="0" autoUpdateAnimBg="0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0000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AA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FFFF00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1821</TotalTime>
  <Words>1162</Words>
  <Application>Microsoft Office PowerPoint</Application>
  <PresentationFormat>On-screen Show (4:3)</PresentationFormat>
  <Paragraphs>322</Paragraphs>
  <Slides>51</Slides>
  <Notes>1</Notes>
  <HiddenSlides>0</HiddenSlides>
  <MMClips>58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Arial</vt:lpstr>
      <vt:lpstr>Calibri</vt:lpstr>
      <vt:lpstr>Comic Sans MS</vt:lpstr>
      <vt:lpstr>Lucida Console</vt:lpstr>
      <vt:lpstr>Old English Text MT</vt:lpstr>
      <vt:lpstr>Ravie</vt:lpstr>
      <vt:lpstr>Times New Roman</vt:lpstr>
      <vt:lpstr>Wingdings</vt:lpstr>
      <vt:lpstr>Blank Presentation</vt:lpstr>
      <vt:lpstr>Office Theme</vt:lpstr>
      <vt:lpstr>Equation</vt:lpstr>
      <vt:lpstr>  Желите ли да постанете милионери осмеха?  </vt:lpstr>
      <vt:lpstr>PowerPoint Presentation</vt:lpstr>
      <vt:lpstr>PowerPoint Presentation</vt:lpstr>
      <vt:lpstr>PowerPoint Presentation</vt:lpstr>
      <vt:lpstr>PowerPoint Presentation</vt:lpstr>
      <vt:lpstr>1. Маска за телефон служи да: </vt:lpstr>
      <vt:lpstr>PowerPoint Presentation</vt:lpstr>
      <vt:lpstr>ПОГОДАК</vt:lpstr>
      <vt:lpstr> 2. Није безбедно дирати: </vt:lpstr>
      <vt:lpstr>PowerPoint Presentation</vt:lpstr>
      <vt:lpstr>ПОГОДАК</vt:lpstr>
      <vt:lpstr>3. На интернету, као и у свакодневном животу треба користити:</vt:lpstr>
      <vt:lpstr>PowerPoint Presentation</vt:lpstr>
      <vt:lpstr>ПОГОДАК</vt:lpstr>
      <vt:lpstr>4. Дигиталне уређаје чистимо од прашине када:</vt:lpstr>
      <vt:lpstr>PowerPoint Presentation</vt:lpstr>
      <vt:lpstr>PowerPoint Presentation</vt:lpstr>
      <vt:lpstr>5.Неправилна употреба дигиталних уређаја може да доведе до:</vt:lpstr>
      <vt:lpstr>PowerPoint Presentation</vt:lpstr>
      <vt:lpstr>PowerPoint Presentation</vt:lpstr>
      <vt:lpstr>6. Прејак звук на дигиталним уређајима може да изазове оштећење чула: </vt:lpstr>
      <vt:lpstr>PowerPoint Presentation</vt:lpstr>
      <vt:lpstr>PowerPoint Presentation</vt:lpstr>
      <vt:lpstr> 7. У коју врсту отпада сврставамо кућне уређаје и апарате који раде на струју или батерије?</vt:lpstr>
      <vt:lpstr>PowerPoint Presentation</vt:lpstr>
      <vt:lpstr>PowerPoint Presentation</vt:lpstr>
      <vt:lpstr>8. Шта не спада у личне податке?</vt:lpstr>
      <vt:lpstr>PowerPoint Presentation</vt:lpstr>
      <vt:lpstr>PowerPoint Presentation</vt:lpstr>
      <vt:lpstr>9. Коме је најбоље да се обратиш ако те неко узнемирава, шаље лоше поруке и непристојне дигиталне садржаје или вређа? </vt:lpstr>
      <vt:lpstr>PowerPoint Presentation</vt:lpstr>
      <vt:lpstr>PowerPoint Presentation</vt:lpstr>
      <vt:lpstr>10. Сличице које показују осећања и које користимо док се дописујемо на друштвеним мрежама називају се:</vt:lpstr>
      <vt:lpstr>PowerPoint Presentation</vt:lpstr>
      <vt:lpstr>PowerPoint Presentation</vt:lpstr>
      <vt:lpstr>11. Поновна прерада отпада назива се:</vt:lpstr>
      <vt:lpstr>PowerPoint Presentation</vt:lpstr>
      <vt:lpstr>PowerPoint Presentation</vt:lpstr>
      <vt:lpstr> 12. Која реч потиче  из француског језика  и значи добар тон, односно отмено држање? </vt:lpstr>
      <vt:lpstr>PowerPoint Presentation</vt:lpstr>
      <vt:lpstr>PowerPoint Presentation</vt:lpstr>
      <vt:lpstr>13. Деци је дозвољено да отворе  facebook профиле када:</vt:lpstr>
      <vt:lpstr>PowerPoint Presentation</vt:lpstr>
      <vt:lpstr>PowerPoint Presentation</vt:lpstr>
      <vt:lpstr>14. Коју ознаку имају апликације које су примерене за све узрасте?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UW-Whitewater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Dianne Jones</dc:creator>
  <cp:lastModifiedBy>Jelena Djokovic</cp:lastModifiedBy>
  <cp:revision>277</cp:revision>
  <dcterms:created xsi:type="dcterms:W3CDTF">2001-02-13T03:43:38Z</dcterms:created>
  <dcterms:modified xsi:type="dcterms:W3CDTF">2021-08-17T14:36:33Z</dcterms:modified>
</cp:coreProperties>
</file>