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4" r:id="rId2"/>
  </p:sldMasterIdLst>
  <p:sldIdLst>
    <p:sldId id="260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B129A-6F18-448D-A5DA-D0FD3FEF7D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43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57B5C-3002-48CD-8B5D-BA827205AF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50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57B5C-3002-48CD-8B5D-BA827205AF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833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53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24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58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5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14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7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6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57B5C-3002-48CD-8B5D-BA827205AF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349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19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91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2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80646-BDA4-4875-8621-D7A4CE99AB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04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57B5C-3002-48CD-8B5D-BA827205AF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60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57B5C-3002-48CD-8B5D-BA827205AF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22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96547-2278-43CA-882C-390CFF6A8A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54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717B8-A083-4696-9910-B90FAD285EE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37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57B5C-3002-48CD-8B5D-BA827205AF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45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D0110-67F1-464D-992D-197A6FD35F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51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734">
              <a:schemeClr val="bg1"/>
            </a:gs>
            <a:gs pos="41810">
              <a:schemeClr val="bg1"/>
            </a:gs>
            <a:gs pos="34638">
              <a:schemeClr val="bg1"/>
            </a:gs>
            <a:gs pos="28096">
              <a:schemeClr val="bg1"/>
            </a:gs>
            <a:gs pos="0">
              <a:srgbClr val="FFFF99"/>
            </a:gs>
            <a:gs pos="74000">
              <a:schemeClr val="bg1"/>
            </a:gs>
            <a:gs pos="83000">
              <a:schemeClr val="bg1"/>
            </a:gs>
            <a:gs pos="100000">
              <a:srgbClr val="FFFF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157B5C-3002-48CD-8B5D-BA827205AF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05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658">
              <a:schemeClr val="bg1"/>
            </a:gs>
            <a:gs pos="22000">
              <a:schemeClr val="bg1"/>
            </a:gs>
            <a:gs pos="4000">
              <a:srgbClr val="FFFF99"/>
            </a:gs>
            <a:gs pos="74000">
              <a:schemeClr val="bg1"/>
            </a:gs>
            <a:gs pos="94000">
              <a:srgbClr val="FFFF99"/>
            </a:gs>
            <a:gs pos="83000">
              <a:schemeClr val="bg1"/>
            </a:gs>
            <a:gs pos="100000">
              <a:srgbClr val="FFFF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E02ED-D1BD-4F21-AACB-7088DF83C1E9}" type="datetimeFigureOut">
              <a:rPr lang="en-US" smtClean="0"/>
              <a:t>11-Aug-21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A2C04-EF61-4107-9716-7DBB53F7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1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4080" y="795816"/>
            <a:ext cx="2977097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7200" b="1" i="0" u="none" strike="noStrike" kern="1200" cap="none" spc="0" normalizeH="0" baseline="0" noProof="0" dirty="0" smtClean="0">
                <a:ln w="12700" cmpd="thickThin">
                  <a:solidFill>
                    <a:srgbClr val="00CC00">
                      <a:alpha val="0"/>
                    </a:srgbClr>
                  </a:solidFill>
                  <a:prstDash val="solid"/>
                </a:ln>
                <a:gradFill>
                  <a:gsLst>
                    <a:gs pos="33000">
                      <a:srgbClr val="70AD47">
                        <a:lumMod val="50000"/>
                      </a:srgbClr>
                    </a:gs>
                    <a:gs pos="41000">
                      <a:srgbClr val="00CC00">
                        <a:alpha val="55000"/>
                      </a:srgbClr>
                    </a:gs>
                    <a:gs pos="71000">
                      <a:srgbClr val="FFC000"/>
                    </a:gs>
                  </a:gsLst>
                  <a:lin ang="5400000"/>
                </a:gra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РЕБУС</a:t>
            </a:r>
            <a:endParaRPr kumimoji="0" lang="en-US" sz="7200" b="1" i="0" u="none" strike="noStrike" kern="1200" cap="none" spc="0" normalizeH="0" baseline="0" noProof="0" dirty="0">
              <a:ln w="12700" cmpd="thickThin">
                <a:solidFill>
                  <a:srgbClr val="00CC00">
                    <a:alpha val="0"/>
                  </a:srgbClr>
                </a:solidFill>
                <a:prstDash val="solid"/>
              </a:ln>
              <a:gradFill>
                <a:gsLst>
                  <a:gs pos="33000">
                    <a:srgbClr val="70AD47">
                      <a:lumMod val="50000"/>
                    </a:srgbClr>
                  </a:gs>
                  <a:gs pos="41000">
                    <a:srgbClr val="00CC00">
                      <a:alpha val="55000"/>
                    </a:srgbClr>
                  </a:gs>
                  <a:gs pos="71000">
                    <a:srgbClr val="FFC000"/>
                  </a:gs>
                </a:gsLst>
                <a:lin ang="5400000"/>
              </a:gra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3" name="Picture 1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777" y="2408238"/>
            <a:ext cx="1771650" cy="350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277" y="2378075"/>
            <a:ext cx="1665287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189" y="4467225"/>
            <a:ext cx="1477963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797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4591" y="1700343"/>
            <a:ext cx="24948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r-Cyrl-RS" sz="5400" b="1" dirty="0">
                <a:ln w="12700">
                  <a:solidFill>
                    <a:srgbClr val="BBE0E3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640000" algn="bl" rotWithShape="0">
                    <a:srgbClr val="BBE0E3"/>
                  </a:outerShdw>
                </a:effectLst>
                <a:latin typeface="Comic Sans MS" panose="030F0702030302020204" pitchFamily="66" charset="0"/>
              </a:rPr>
              <a:t>С</a:t>
            </a:r>
            <a:r>
              <a:rPr lang="sr-Cyrl-RS" sz="5400" b="1" dirty="0" smtClean="0">
                <a:ln w="12700">
                  <a:solidFill>
                    <a:srgbClr val="BBE0E3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640000" algn="bl" rotWithShape="0">
                    <a:srgbClr val="BBE0E3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sr-Cyrl-RS" sz="5400" b="1" dirty="0">
                <a:ln w="12700">
                  <a:solidFill>
                    <a:srgbClr val="BBE0E3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640000" algn="bl" rotWithShape="0">
                    <a:srgbClr val="BBE0E3"/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sr-Cyrl-RS" sz="5400" b="1" dirty="0" smtClean="0">
                <a:ln w="12700">
                  <a:solidFill>
                    <a:srgbClr val="BBE0E3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640000" algn="bl" rotWithShape="0">
                    <a:srgbClr val="BBE0E3"/>
                  </a:outerShdw>
                </a:effectLst>
                <a:latin typeface="Comic Sans MS" panose="030F0702030302020204" pitchFamily="66" charset="0"/>
              </a:rPr>
              <a:t>Н</a:t>
            </a:r>
            <a:endParaRPr lang="en-US" sz="5400" b="1" dirty="0">
              <a:ln w="12700">
                <a:solidFill>
                  <a:srgbClr val="BBE0E3"/>
                </a:solidFill>
                <a:prstDash val="solid"/>
              </a:ln>
              <a:solidFill>
                <a:srgbClr val="000000"/>
              </a:solidFill>
              <a:effectLst>
                <a:outerShdw dist="38100" dir="2640000" algn="bl" rotWithShape="0">
                  <a:srgbClr val="BBE0E3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5529" y="5902325"/>
            <a:ext cx="5934638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r-Cyrl-RS" sz="2800" b="1" dirty="0">
                <a:ln w="0"/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Решење ребуса: </a:t>
            </a:r>
            <a:r>
              <a:rPr lang="sr-Cyrl-RS" sz="28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НОВА ГОДИНА</a:t>
            </a:r>
            <a:endParaRPr lang="en-US" sz="2800" b="1" dirty="0">
              <a:ln w="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304473" y="2623673"/>
            <a:ext cx="2206702" cy="25517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55314" y="1574182"/>
            <a:ext cx="1843869" cy="37608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DE8"/>
              </a:clrFrom>
              <a:clrTo>
                <a:srgbClr val="FFFDE8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53982" y="1791784"/>
            <a:ext cx="733645" cy="10295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11175" y="2262103"/>
            <a:ext cx="5302477" cy="327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1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Djokovic</dc:creator>
  <cp:lastModifiedBy>Jelena Djokovic</cp:lastModifiedBy>
  <cp:revision>8</cp:revision>
  <dcterms:created xsi:type="dcterms:W3CDTF">2021-07-30T15:43:41Z</dcterms:created>
  <dcterms:modified xsi:type="dcterms:W3CDTF">2021-08-11T13:09:07Z</dcterms:modified>
</cp:coreProperties>
</file>