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4"/>
  </p:notesMasterIdLst>
  <p:sldIdLst>
    <p:sldId id="366" r:id="rId3"/>
    <p:sldId id="261" r:id="rId4"/>
    <p:sldId id="259" r:id="rId5"/>
    <p:sldId id="306" r:id="rId6"/>
    <p:sldId id="262" r:id="rId7"/>
    <p:sldId id="277" r:id="rId8"/>
    <p:sldId id="307" r:id="rId9"/>
    <p:sldId id="263" r:id="rId10"/>
    <p:sldId id="321" r:id="rId11"/>
    <p:sldId id="322" r:id="rId12"/>
    <p:sldId id="323" r:id="rId13"/>
    <p:sldId id="357" r:id="rId14"/>
    <p:sldId id="325" r:id="rId15"/>
    <p:sldId id="326" r:id="rId16"/>
    <p:sldId id="327" r:id="rId17"/>
    <p:sldId id="328" r:id="rId18"/>
    <p:sldId id="329" r:id="rId19"/>
    <p:sldId id="330" r:id="rId20"/>
    <p:sldId id="359" r:id="rId21"/>
    <p:sldId id="332" r:id="rId22"/>
    <p:sldId id="333" r:id="rId23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8" r:id="rId48"/>
    <p:sldId id="320" r:id="rId49"/>
    <p:sldId id="276" r:id="rId50"/>
    <p:sldId id="365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00"/>
    <a:srgbClr val="FFFFFF"/>
    <a:srgbClr val="FFFFDD"/>
    <a:srgbClr val="FFFFCC"/>
    <a:srgbClr val="212165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216" y="44"/>
      </p:cViewPr>
      <p:guideLst>
        <p:guide orient="horz" pos="2160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3E7E2D-B6B5-4E0E-9036-9FD821730A59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360E2B-A9D5-457C-BD27-A903990B5FC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5301-46C6-45C9-8090-BCAD0CA5F71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3055-07DC-4E3D-93A2-DB7172877B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096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4E29-E85A-4873-BA73-4B86D62F37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7FCE-C421-48F6-925D-4303A494B7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F2E1-C4AA-46D2-9BAC-1661350B54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034F-C5FF-44E2-A1C4-2995CBE046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A30E-E186-4128-B6F4-FE31F8CBFA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F746-3AB5-4A29-BD8F-FA3EC87C50C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9A01-639A-4C3E-80B3-5394C7EE41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0E3F-CF64-4AA3-B2C6-E810A47335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E9BE-74BF-4F00-BD1C-148EFBC940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504A-B3B8-4476-82E2-72DE5CD8F0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B38F26-AB93-44F9-BAB5-73A90CBB15D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14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17.xml"/><Relationship Id="rId1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1.bin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19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slide" Target="slide24.xml"/><Relationship Id="rId7" Type="http://schemas.openxmlformats.org/officeDocument/2006/relationships/slide" Target="slide2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3" Type="http://schemas.openxmlformats.org/officeDocument/2006/relationships/slide" Target="slide9.xml"/><Relationship Id="rId2" Type="http://schemas.openxmlformats.org/officeDocument/2006/relationships/slide" Target="slide6.xml"/><Relationship Id="rId17" Type="http://schemas.openxmlformats.org/officeDocument/2006/relationships/slideLayout" Target="../slideLayouts/slideLayout7.xml"/><Relationship Id="rId16" Type="http://schemas.openxmlformats.org/officeDocument/2006/relationships/audio" Target="../media/audio2.wav"/><Relationship Id="rId15" Type="http://schemas.openxmlformats.org/officeDocument/2006/relationships/slide" Target="slide45.xml"/><Relationship Id="rId14" Type="http://schemas.openxmlformats.org/officeDocument/2006/relationships/slide" Target="slide42.xml"/><Relationship Id="rId13" Type="http://schemas.openxmlformats.org/officeDocument/2006/relationships/slide" Target="slide39.xml"/><Relationship Id="rId12" Type="http://schemas.openxmlformats.org/officeDocument/2006/relationships/slide" Target="slide36.xml"/><Relationship Id="rId11" Type="http://schemas.openxmlformats.org/officeDocument/2006/relationships/slide" Target="slide33.xml"/><Relationship Id="rId10" Type="http://schemas.openxmlformats.org/officeDocument/2006/relationships/slide" Target="slide3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23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25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slide" Target="slide29.xml"/><Relationship Id="rId4" Type="http://schemas.openxmlformats.org/officeDocument/2006/relationships/slide" Target="slide28.xml"/><Relationship Id="rId3" Type="http://schemas.openxmlformats.org/officeDocument/2006/relationships/image" Target="../media/image4.png"/><Relationship Id="rId2" Type="http://schemas.microsoft.com/office/2007/relationships/media" Target="../media/audio3.wav"/><Relationship Id="rId1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4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32.xml"/><Relationship Id="rId1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34.xml"/><Relationship Id="rId1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38.xml"/><Relationship Id="rId1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41.xml"/><Relationship Id="rId1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44.xml"/><Relationship Id="rId1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../media/audio4.wav"/><Relationship Id="rId3" Type="http://schemas.openxmlformats.org/officeDocument/2006/relationships/audio" Target="../media/audio4.wav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6.wav"/><Relationship Id="rId2" Type="http://schemas.openxmlformats.org/officeDocument/2006/relationships/slide" Target="slide48.xml"/><Relationship Id="rId1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8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media" Target="file:///C:\Users\Home\Desktop\UGLEDNI%20CAS\muzika\Baby%20Crying%20Sound%20Effect.mp3" TargetMode="External"/><Relationship Id="rId3" Type="http://schemas.openxmlformats.org/officeDocument/2006/relationships/audio" Target="file:///C:\Users\Home\Desktop\UGLEDNI%20CAS\muzika\Baby%20Crying%20Sound%20Effect.mp3" TargetMode="External"/><Relationship Id="rId2" Type="http://schemas.openxmlformats.org/officeDocument/2006/relationships/image" Target="../media/image5.GIF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microsoft.com/office/2007/relationships/media" Target="../media/audio5.wav"/><Relationship Id="rId3" Type="http://schemas.openxmlformats.org/officeDocument/2006/relationships/audio" Target="../media/audio5.wav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media" Target="../media/audio4.wav"/><Relationship Id="rId6" Type="http://schemas.openxmlformats.org/officeDocument/2006/relationships/audio" Target="../media/audio4.wav"/><Relationship Id="rId5" Type="http://schemas.openxmlformats.org/officeDocument/2006/relationships/image" Target="../media/image4.png"/><Relationship Id="rId4" Type="http://schemas.microsoft.com/office/2007/relationships/media" Target="../media/audio3.wav"/><Relationship Id="rId3" Type="http://schemas.openxmlformats.org/officeDocument/2006/relationships/audio" Target="../media/audio3.wav"/><Relationship Id="rId2" Type="http://schemas.openxmlformats.org/officeDocument/2006/relationships/slide" Target="slide11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0"/>
          <p:cNvSpPr txBox="1">
            <a:spLocks noChangeArrowheads="1"/>
          </p:cNvSpPr>
          <p:nvPr/>
        </p:nvSpPr>
        <p:spPr bwMode="auto">
          <a:xfrm>
            <a:off x="1371600" y="906124"/>
            <a:ext cx="7239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 dirty="0" smtClean="0">
                <a:gradFill>
                  <a:gsLst>
                    <a:gs pos="17000">
                      <a:srgbClr val="FFFF00"/>
                    </a:gs>
                    <a:gs pos="36000">
                      <a:srgbClr val="92D050"/>
                    </a:gs>
                    <a:gs pos="76000">
                      <a:srgbClr val="FF0000"/>
                    </a:gs>
                    <a:gs pos="48000">
                      <a:srgbClr val="00B0F0"/>
                    </a:gs>
                  </a:gsLst>
                  <a:lin ang="5400000" scaled="0"/>
                </a:gradFill>
                <a:latin typeface="Comic Sans MS" panose="030F0702030302020204" pitchFamily="66" charset="0"/>
              </a:rPr>
              <a:t>МИЛИОНЕР</a:t>
            </a:r>
            <a:r>
              <a:rPr lang="sr-Latn-BA" altLang="en-US" sz="4800" b="1" dirty="0" smtClean="0">
                <a:gradFill>
                  <a:gsLst>
                    <a:gs pos="17000">
                      <a:srgbClr val="FFFF00"/>
                    </a:gs>
                    <a:gs pos="36000">
                      <a:srgbClr val="92D050"/>
                    </a:gs>
                    <a:gs pos="76000">
                      <a:srgbClr val="FF0000"/>
                    </a:gs>
                    <a:gs pos="48000">
                      <a:srgbClr val="00B0F0"/>
                    </a:gs>
                  </a:gsLst>
                  <a:lin ang="5400000" scaled="0"/>
                </a:gradFill>
                <a:latin typeface="Comic Sans MS" panose="030F0702030302020204" pitchFamily="66" charset="0"/>
              </a:rPr>
              <a:t> </a:t>
            </a:r>
            <a:r>
              <a:rPr lang="sr-Cyrl-CS" altLang="en-US" sz="4800" b="1" dirty="0" smtClean="0">
                <a:gradFill>
                  <a:gsLst>
                    <a:gs pos="17000">
                      <a:srgbClr val="FFFF00"/>
                    </a:gs>
                    <a:gs pos="36000">
                      <a:srgbClr val="92D050"/>
                    </a:gs>
                    <a:gs pos="76000">
                      <a:srgbClr val="FF0000"/>
                    </a:gs>
                    <a:gs pos="48000">
                      <a:srgbClr val="00B0F0"/>
                    </a:gs>
                  </a:gsLst>
                  <a:lin ang="5400000" scaled="0"/>
                </a:gradFill>
                <a:latin typeface="Comic Sans MS" panose="030F0702030302020204" pitchFamily="66" charset="0"/>
              </a:rPr>
              <a:t>ОСМЕХА</a:t>
            </a:r>
            <a:endParaRPr lang="en-US" altLang="en-US" sz="4800" b="1" dirty="0">
              <a:gradFill>
                <a:gsLst>
                  <a:gs pos="17000">
                    <a:srgbClr val="FFFF00"/>
                  </a:gs>
                  <a:gs pos="36000">
                    <a:srgbClr val="92D050"/>
                  </a:gs>
                  <a:gs pos="76000">
                    <a:srgbClr val="FF0000"/>
                  </a:gs>
                  <a:gs pos="48000">
                    <a:srgbClr val="00B0F0"/>
                  </a:gs>
                </a:gsLst>
                <a:lin ang="5400000" scaled="0"/>
              </a:gra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810000" y="2209800"/>
            <a:ext cx="2746153" cy="3735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725" r="6601" b="2928"/>
          <a:stretch>
            <a:fillRect/>
          </a:stretch>
        </p:blipFill>
        <p:spPr>
          <a:xfrm flipH="1">
            <a:off x="2306527" y="2058493"/>
            <a:ext cx="2247900" cy="4038600"/>
          </a:xfrm>
          <a:prstGeom prst="rect">
            <a:avLst/>
          </a:prstGeom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  <p:sndAc>
      <p:stSnd>
        <p:snd r:embed="rId4" name="stin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19812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667000" y="58674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701675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58674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908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300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44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5037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15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7840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5715000" y="6172200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2797175" y="5011738"/>
            <a:ext cx="35052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4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649788"/>
            <a:ext cx="17033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77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4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322521" y="4800601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923420"/>
            <a:ext cx="7239000" cy="1143000"/>
          </a:xfrm>
          <a:noFill/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4. </a:t>
            </a:r>
            <a:r>
              <a:rPr lang="sr-Cyrl-RS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Ворд је програм за обраду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228600" y="2493962"/>
            <a:ext cx="3773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фотографија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4838700" y="298082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музике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217488" y="4662055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видео записа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4991100" y="4277833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Г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текста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29718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500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1" name="Picture 21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Rectangle 22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663" name="Picture 23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>
            <a:off x="14478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9" name="Line 18"/>
          <p:cNvSpPr>
            <a:spLocks noChangeShapeType="1"/>
          </p:cNvSpPr>
          <p:nvPr/>
        </p:nvSpPr>
        <p:spPr bwMode="auto">
          <a:xfrm>
            <a:off x="0" y="15240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2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12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3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1"/>
                </p:tgtEl>
              </p:cMediaNode>
            </p:audio>
          </p:childTnLst>
        </p:cTn>
      </p:par>
    </p:tnLst>
    <p:bldLst>
      <p:bldP spid="112654" grpId="0" autoUpdateAnimBg="0"/>
      <p:bldP spid="112655" grpId="0" autoUpdateAnimBg="0"/>
      <p:bldP spid="112656" grpId="0" autoUpdateAnimBg="0"/>
      <p:bldP spid="1126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840038" y="57912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8288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334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6670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500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5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5100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2754313" y="5089525"/>
            <a:ext cx="36576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9" name="Rectangle 23"/>
          <p:cNvSpPr>
            <a:spLocks noChangeArrowheads="1"/>
          </p:cNvSpPr>
          <p:nvPr/>
        </p:nvSpPr>
        <p:spPr bwMode="auto">
          <a:xfrm>
            <a:off x="2819400" y="9144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20" name="AutoShape 24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2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60692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09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85800" y="475806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11188"/>
            <a:ext cx="7543800" cy="1600200"/>
          </a:xfrm>
        </p:spPr>
        <p:txBody>
          <a:bodyPr/>
          <a:lstStyle/>
          <a:p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5.Приликом куцања текста, за прелазак у нови ред користимо тастер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84163" y="246675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sr-Cyrl-R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CapsLock</a:t>
            </a:r>
            <a:endParaRPr lang="sr-Latn-RS" altLang="sr-Cyrl-R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57750" y="2978704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Enter</a:t>
            </a:r>
            <a:endParaRPr lang="sr-Latn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1570" y="474212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sr-Cyrl-R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Shift</a:t>
            </a:r>
            <a:endParaRPr lang="sr-Latn-RS" altLang="sr-Cyrl-R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5010150" y="4292711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RS" altLang="sr-Cyrl-R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Delete</a:t>
            </a:r>
            <a:endParaRPr lang="sr-Latn-RS" altLang="sr-Cyrl-R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7988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2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44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16002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1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1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2"/>
                </p:tgtEl>
              </p:cMediaNode>
            </p:audio>
          </p:childTnLst>
        </p:cTn>
      </p:par>
    </p:tnLst>
    <p:bldLst>
      <p:bldP spid="81934" grpId="0" autoUpdateAnimBg="0"/>
      <p:bldP spid="81935" grpId="0" autoUpdateAnimBg="0"/>
      <p:bldP spid="81936" grpId="0" autoUpdateAnimBg="0"/>
      <p:bldP spid="819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200400" y="5791200"/>
            <a:ext cx="3462338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981200" y="244316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95313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286000" y="31242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87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545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2800350" y="4953000"/>
            <a:ext cx="3657600" cy="8302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91" name="Rectangle 20"/>
          <p:cNvSpPr>
            <a:spLocks noChangeArrowheads="1"/>
          </p:cNvSpPr>
          <p:nvPr/>
        </p:nvSpPr>
        <p:spPr bwMode="auto">
          <a:xfrm>
            <a:off x="2895600" y="8382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592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9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70376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3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953000" y="48387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054100"/>
            <a:ext cx="7772400" cy="1143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 </a:t>
            </a:r>
            <a:r>
              <a:rPr lang="sr-Cyrl-RS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Интернет је</a:t>
            </a:r>
            <a:b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програм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C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Cyrl-C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игрица</a:t>
            </a:r>
            <a:endParaRPr lang="sr-Cyrl-RS" altLang="sr-Cyrl-C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11888" y="4618627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C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Cyrl-C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рачунарска мрежа</a:t>
            </a:r>
            <a:endParaRPr lang="sr-Cyrl-RS" altLang="sr-Cyrl-C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5029097" y="40386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Г</a:t>
            </a:r>
            <a:r>
              <a:rPr lang="en-US" altLang="en-US" sz="2800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дигитални уређај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2 000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5014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5016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5625" name="Object 26"/>
          <p:cNvGraphicFramePr>
            <a:graphicFrameLocks noChangeAspect="1"/>
          </p:cNvGraphicFramePr>
          <p:nvPr/>
        </p:nvGraphicFramePr>
        <p:xfrm>
          <a:off x="8001000" y="3581400"/>
          <a:ext cx="7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8" imgW="152400" imgH="393700" progId="Equation.3">
                  <p:embed/>
                </p:oleObj>
              </mc:Choice>
              <mc:Fallback>
                <p:oleObj name="Equation" r:id="rId8" imgW="152400" imgH="3937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81400"/>
                        <a:ext cx="76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5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5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4"/>
                </p:tgtEl>
              </p:cMediaNode>
            </p:audio>
          </p:childTnLst>
        </p:cTn>
      </p:par>
    </p:tnLst>
    <p:bldLst>
      <p:bldP spid="85006" grpId="0" autoUpdateAnimBg="0"/>
      <p:bldP spid="85007" grpId="0" autoUpdateAnimBg="0"/>
      <p:bldP spid="85008" grpId="0" autoUpdateAnimBg="0"/>
      <p:bldP spid="850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641600" y="56388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>
            <a:off x="1905000" y="23622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5802745" y="5638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5878945" y="6096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5116945" y="5867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8241145" y="5867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5574145" y="5638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5574145" y="5867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V="1">
            <a:off x="7860145" y="5867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7860145" y="5638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5853545" y="5029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5929745" y="5486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5167745" y="5257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8291945" y="5257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>
            <a:off x="5624945" y="5029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5624945" y="5257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 flipV="1">
            <a:off x="7910945" y="5257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>
            <a:off x="7910945" y="5029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/>
        </p:nvSpPr>
        <p:spPr bwMode="auto">
          <a:xfrm>
            <a:off x="5853545" y="4419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5929745" y="4876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5167745" y="4648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8291945" y="4648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H="1">
            <a:off x="5624945" y="4419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5624945" y="4648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 flipV="1">
            <a:off x="7910945" y="4648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7910945" y="4419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5853545" y="38100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9"/>
          <p:cNvSpPr>
            <a:spLocks noChangeShapeType="1"/>
          </p:cNvSpPr>
          <p:nvPr/>
        </p:nvSpPr>
        <p:spPr bwMode="auto">
          <a:xfrm>
            <a:off x="5929745" y="42672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0"/>
          <p:cNvSpPr>
            <a:spLocks noChangeShapeType="1"/>
          </p:cNvSpPr>
          <p:nvPr/>
        </p:nvSpPr>
        <p:spPr bwMode="auto">
          <a:xfrm>
            <a:off x="5167745" y="40386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1"/>
          <p:cNvSpPr>
            <a:spLocks noChangeShapeType="1"/>
          </p:cNvSpPr>
          <p:nvPr/>
        </p:nvSpPr>
        <p:spPr bwMode="auto">
          <a:xfrm>
            <a:off x="8291945" y="40386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2"/>
          <p:cNvSpPr>
            <a:spLocks noChangeShapeType="1"/>
          </p:cNvSpPr>
          <p:nvPr/>
        </p:nvSpPr>
        <p:spPr bwMode="auto">
          <a:xfrm flipH="1">
            <a:off x="5624945" y="38100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3"/>
          <p:cNvSpPr>
            <a:spLocks noChangeShapeType="1"/>
          </p:cNvSpPr>
          <p:nvPr/>
        </p:nvSpPr>
        <p:spPr bwMode="auto">
          <a:xfrm>
            <a:off x="5624945" y="40386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4"/>
          <p:cNvSpPr>
            <a:spLocks noChangeShapeType="1"/>
          </p:cNvSpPr>
          <p:nvPr/>
        </p:nvSpPr>
        <p:spPr bwMode="auto">
          <a:xfrm flipV="1">
            <a:off x="7910945" y="4038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5"/>
          <p:cNvSpPr>
            <a:spLocks noChangeShapeType="1"/>
          </p:cNvSpPr>
          <p:nvPr/>
        </p:nvSpPr>
        <p:spPr bwMode="auto">
          <a:xfrm>
            <a:off x="7910945" y="3810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6"/>
          <p:cNvSpPr>
            <a:spLocks noChangeShapeType="1"/>
          </p:cNvSpPr>
          <p:nvPr/>
        </p:nvSpPr>
        <p:spPr bwMode="auto">
          <a:xfrm>
            <a:off x="5802745" y="32004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7"/>
          <p:cNvSpPr>
            <a:spLocks noChangeShapeType="1"/>
          </p:cNvSpPr>
          <p:nvPr/>
        </p:nvSpPr>
        <p:spPr bwMode="auto">
          <a:xfrm>
            <a:off x="5878945" y="36576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8"/>
          <p:cNvSpPr>
            <a:spLocks noChangeShapeType="1"/>
          </p:cNvSpPr>
          <p:nvPr/>
        </p:nvSpPr>
        <p:spPr bwMode="auto">
          <a:xfrm>
            <a:off x="5116945" y="34290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9"/>
          <p:cNvSpPr>
            <a:spLocks noChangeShapeType="1"/>
          </p:cNvSpPr>
          <p:nvPr/>
        </p:nvSpPr>
        <p:spPr bwMode="auto">
          <a:xfrm>
            <a:off x="8241145" y="34290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40"/>
          <p:cNvSpPr>
            <a:spLocks noChangeShapeType="1"/>
          </p:cNvSpPr>
          <p:nvPr/>
        </p:nvSpPr>
        <p:spPr bwMode="auto">
          <a:xfrm flipH="1">
            <a:off x="5574145" y="32004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41"/>
          <p:cNvSpPr>
            <a:spLocks noChangeShapeType="1"/>
          </p:cNvSpPr>
          <p:nvPr/>
        </p:nvSpPr>
        <p:spPr bwMode="auto">
          <a:xfrm>
            <a:off x="5574145" y="34290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2"/>
          <p:cNvSpPr>
            <a:spLocks noChangeShapeType="1"/>
          </p:cNvSpPr>
          <p:nvPr/>
        </p:nvSpPr>
        <p:spPr bwMode="auto">
          <a:xfrm flipV="1">
            <a:off x="7860145" y="3429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3"/>
          <p:cNvSpPr>
            <a:spLocks noChangeShapeType="1"/>
          </p:cNvSpPr>
          <p:nvPr/>
        </p:nvSpPr>
        <p:spPr bwMode="auto">
          <a:xfrm>
            <a:off x="7860145" y="3200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Line 44"/>
          <p:cNvSpPr>
            <a:spLocks noChangeShapeType="1"/>
          </p:cNvSpPr>
          <p:nvPr/>
        </p:nvSpPr>
        <p:spPr bwMode="auto">
          <a:xfrm>
            <a:off x="5853545" y="2590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Line 45"/>
          <p:cNvSpPr>
            <a:spLocks noChangeShapeType="1"/>
          </p:cNvSpPr>
          <p:nvPr/>
        </p:nvSpPr>
        <p:spPr bwMode="auto">
          <a:xfrm>
            <a:off x="5929745" y="3048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46"/>
          <p:cNvSpPr>
            <a:spLocks noChangeShapeType="1"/>
          </p:cNvSpPr>
          <p:nvPr/>
        </p:nvSpPr>
        <p:spPr bwMode="auto">
          <a:xfrm>
            <a:off x="5167745" y="2819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7"/>
          <p:cNvSpPr>
            <a:spLocks noChangeShapeType="1"/>
          </p:cNvSpPr>
          <p:nvPr/>
        </p:nvSpPr>
        <p:spPr bwMode="auto">
          <a:xfrm>
            <a:off x="8291945" y="2819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8"/>
          <p:cNvSpPr>
            <a:spLocks noChangeShapeType="1"/>
          </p:cNvSpPr>
          <p:nvPr/>
        </p:nvSpPr>
        <p:spPr bwMode="auto">
          <a:xfrm flipH="1">
            <a:off x="5624945" y="2590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9"/>
          <p:cNvSpPr>
            <a:spLocks noChangeShapeType="1"/>
          </p:cNvSpPr>
          <p:nvPr/>
        </p:nvSpPr>
        <p:spPr bwMode="auto">
          <a:xfrm>
            <a:off x="5624945" y="2819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50"/>
          <p:cNvSpPr>
            <a:spLocks noChangeShapeType="1"/>
          </p:cNvSpPr>
          <p:nvPr/>
        </p:nvSpPr>
        <p:spPr bwMode="auto">
          <a:xfrm flipV="1">
            <a:off x="7910945" y="2819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51"/>
          <p:cNvSpPr>
            <a:spLocks noChangeShapeType="1"/>
          </p:cNvSpPr>
          <p:nvPr/>
        </p:nvSpPr>
        <p:spPr bwMode="auto">
          <a:xfrm>
            <a:off x="7910945" y="2590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52"/>
          <p:cNvSpPr>
            <a:spLocks noChangeShapeType="1"/>
          </p:cNvSpPr>
          <p:nvPr/>
        </p:nvSpPr>
        <p:spPr bwMode="auto">
          <a:xfrm>
            <a:off x="5853545" y="1981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53"/>
          <p:cNvSpPr>
            <a:spLocks noChangeShapeType="1"/>
          </p:cNvSpPr>
          <p:nvPr/>
        </p:nvSpPr>
        <p:spPr bwMode="auto">
          <a:xfrm>
            <a:off x="5929745" y="2438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4"/>
          <p:cNvSpPr>
            <a:spLocks noChangeShapeType="1"/>
          </p:cNvSpPr>
          <p:nvPr/>
        </p:nvSpPr>
        <p:spPr bwMode="auto">
          <a:xfrm>
            <a:off x="5167745" y="2209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55"/>
          <p:cNvSpPr>
            <a:spLocks noChangeShapeType="1"/>
          </p:cNvSpPr>
          <p:nvPr/>
        </p:nvSpPr>
        <p:spPr bwMode="auto">
          <a:xfrm>
            <a:off x="8291945" y="2209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6"/>
          <p:cNvSpPr>
            <a:spLocks noChangeShapeType="1"/>
          </p:cNvSpPr>
          <p:nvPr/>
        </p:nvSpPr>
        <p:spPr bwMode="auto">
          <a:xfrm flipH="1">
            <a:off x="5624945" y="1981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Line 57"/>
          <p:cNvSpPr>
            <a:spLocks noChangeShapeType="1"/>
          </p:cNvSpPr>
          <p:nvPr/>
        </p:nvSpPr>
        <p:spPr bwMode="auto">
          <a:xfrm>
            <a:off x="5624945" y="2209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58"/>
          <p:cNvSpPr>
            <a:spLocks noChangeShapeType="1"/>
          </p:cNvSpPr>
          <p:nvPr/>
        </p:nvSpPr>
        <p:spPr bwMode="auto">
          <a:xfrm flipV="1">
            <a:off x="7910945" y="2209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59"/>
          <p:cNvSpPr>
            <a:spLocks noChangeShapeType="1"/>
          </p:cNvSpPr>
          <p:nvPr/>
        </p:nvSpPr>
        <p:spPr bwMode="auto">
          <a:xfrm>
            <a:off x="7910945" y="1981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Line 60"/>
          <p:cNvSpPr>
            <a:spLocks noChangeShapeType="1"/>
          </p:cNvSpPr>
          <p:nvPr/>
        </p:nvSpPr>
        <p:spPr bwMode="auto">
          <a:xfrm>
            <a:off x="5853545" y="1371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61"/>
          <p:cNvSpPr>
            <a:spLocks noChangeShapeType="1"/>
          </p:cNvSpPr>
          <p:nvPr/>
        </p:nvSpPr>
        <p:spPr bwMode="auto">
          <a:xfrm>
            <a:off x="5929745" y="1828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62"/>
          <p:cNvSpPr>
            <a:spLocks noChangeShapeType="1"/>
          </p:cNvSpPr>
          <p:nvPr/>
        </p:nvSpPr>
        <p:spPr bwMode="auto">
          <a:xfrm>
            <a:off x="5167745" y="1600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Line 63"/>
          <p:cNvSpPr>
            <a:spLocks noChangeShapeType="1"/>
          </p:cNvSpPr>
          <p:nvPr/>
        </p:nvSpPr>
        <p:spPr bwMode="auto">
          <a:xfrm>
            <a:off x="8291945" y="1600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Line 64"/>
          <p:cNvSpPr>
            <a:spLocks noChangeShapeType="1"/>
          </p:cNvSpPr>
          <p:nvPr/>
        </p:nvSpPr>
        <p:spPr bwMode="auto">
          <a:xfrm flipH="1">
            <a:off x="5624945" y="1371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65"/>
          <p:cNvSpPr>
            <a:spLocks noChangeShapeType="1"/>
          </p:cNvSpPr>
          <p:nvPr/>
        </p:nvSpPr>
        <p:spPr bwMode="auto">
          <a:xfrm>
            <a:off x="5624945" y="1600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Line 66"/>
          <p:cNvSpPr>
            <a:spLocks noChangeShapeType="1"/>
          </p:cNvSpPr>
          <p:nvPr/>
        </p:nvSpPr>
        <p:spPr bwMode="auto">
          <a:xfrm flipV="1">
            <a:off x="7910945" y="1600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1" name="Line 67"/>
          <p:cNvSpPr>
            <a:spLocks noChangeShapeType="1"/>
          </p:cNvSpPr>
          <p:nvPr/>
        </p:nvSpPr>
        <p:spPr bwMode="auto">
          <a:xfrm>
            <a:off x="7910945" y="1371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2" name="Line 196"/>
          <p:cNvSpPr>
            <a:spLocks noChangeShapeType="1"/>
          </p:cNvSpPr>
          <p:nvPr/>
        </p:nvSpPr>
        <p:spPr bwMode="auto">
          <a:xfrm>
            <a:off x="5777345" y="685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3" name="Line 197"/>
          <p:cNvSpPr>
            <a:spLocks noChangeShapeType="1"/>
          </p:cNvSpPr>
          <p:nvPr/>
        </p:nvSpPr>
        <p:spPr bwMode="auto">
          <a:xfrm>
            <a:off x="5853545" y="1143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4" name="Line 198"/>
          <p:cNvSpPr>
            <a:spLocks noChangeShapeType="1"/>
          </p:cNvSpPr>
          <p:nvPr/>
        </p:nvSpPr>
        <p:spPr bwMode="auto">
          <a:xfrm>
            <a:off x="5091545" y="914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5" name="Line 199"/>
          <p:cNvSpPr>
            <a:spLocks noChangeShapeType="1"/>
          </p:cNvSpPr>
          <p:nvPr/>
        </p:nvSpPr>
        <p:spPr bwMode="auto">
          <a:xfrm>
            <a:off x="8215745" y="914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6" name="Line 200"/>
          <p:cNvSpPr>
            <a:spLocks noChangeShapeType="1"/>
          </p:cNvSpPr>
          <p:nvPr/>
        </p:nvSpPr>
        <p:spPr bwMode="auto">
          <a:xfrm flipH="1">
            <a:off x="5548745" y="685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" name="Line 201"/>
          <p:cNvSpPr>
            <a:spLocks noChangeShapeType="1"/>
          </p:cNvSpPr>
          <p:nvPr/>
        </p:nvSpPr>
        <p:spPr bwMode="auto">
          <a:xfrm>
            <a:off x="5548745" y="914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8" name="Line 202"/>
          <p:cNvSpPr>
            <a:spLocks noChangeShapeType="1"/>
          </p:cNvSpPr>
          <p:nvPr/>
        </p:nvSpPr>
        <p:spPr bwMode="auto">
          <a:xfrm flipV="1">
            <a:off x="7834745" y="914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9" name="Line 203"/>
          <p:cNvSpPr>
            <a:spLocks noChangeShapeType="1"/>
          </p:cNvSpPr>
          <p:nvPr/>
        </p:nvSpPr>
        <p:spPr bwMode="auto">
          <a:xfrm>
            <a:off x="7834745" y="685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0" name="Line 204"/>
          <p:cNvSpPr>
            <a:spLocks noChangeShapeType="1"/>
          </p:cNvSpPr>
          <p:nvPr/>
        </p:nvSpPr>
        <p:spPr bwMode="auto">
          <a:xfrm>
            <a:off x="1052945" y="5029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1" name="Line 205"/>
          <p:cNvSpPr>
            <a:spLocks noChangeShapeType="1"/>
          </p:cNvSpPr>
          <p:nvPr/>
        </p:nvSpPr>
        <p:spPr bwMode="auto">
          <a:xfrm>
            <a:off x="1129145" y="5486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2" name="Line 206"/>
          <p:cNvSpPr>
            <a:spLocks noChangeShapeType="1"/>
          </p:cNvSpPr>
          <p:nvPr/>
        </p:nvSpPr>
        <p:spPr bwMode="auto">
          <a:xfrm>
            <a:off x="367145" y="5257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3" name="Line 207"/>
          <p:cNvSpPr>
            <a:spLocks noChangeShapeType="1"/>
          </p:cNvSpPr>
          <p:nvPr/>
        </p:nvSpPr>
        <p:spPr bwMode="auto">
          <a:xfrm>
            <a:off x="3491345" y="5257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4" name="Line 208"/>
          <p:cNvSpPr>
            <a:spLocks noChangeShapeType="1"/>
          </p:cNvSpPr>
          <p:nvPr/>
        </p:nvSpPr>
        <p:spPr bwMode="auto">
          <a:xfrm flipH="1">
            <a:off x="824345" y="5029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209"/>
          <p:cNvSpPr>
            <a:spLocks noChangeShapeType="1"/>
          </p:cNvSpPr>
          <p:nvPr/>
        </p:nvSpPr>
        <p:spPr bwMode="auto">
          <a:xfrm>
            <a:off x="824345" y="5257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Line 210"/>
          <p:cNvSpPr>
            <a:spLocks noChangeShapeType="1"/>
          </p:cNvSpPr>
          <p:nvPr/>
        </p:nvSpPr>
        <p:spPr bwMode="auto">
          <a:xfrm flipV="1">
            <a:off x="3110345" y="5257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7" name="Line 211"/>
          <p:cNvSpPr>
            <a:spLocks noChangeShapeType="1"/>
          </p:cNvSpPr>
          <p:nvPr/>
        </p:nvSpPr>
        <p:spPr bwMode="auto">
          <a:xfrm>
            <a:off x="3110345" y="5029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" name="Line 212"/>
          <p:cNvSpPr>
            <a:spLocks noChangeShapeType="1"/>
          </p:cNvSpPr>
          <p:nvPr/>
        </p:nvSpPr>
        <p:spPr bwMode="auto">
          <a:xfrm>
            <a:off x="1052945" y="4419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9" name="Line 213"/>
          <p:cNvSpPr>
            <a:spLocks noChangeShapeType="1"/>
          </p:cNvSpPr>
          <p:nvPr/>
        </p:nvSpPr>
        <p:spPr bwMode="auto">
          <a:xfrm>
            <a:off x="1129145" y="4876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0" name="Line 214"/>
          <p:cNvSpPr>
            <a:spLocks noChangeShapeType="1"/>
          </p:cNvSpPr>
          <p:nvPr/>
        </p:nvSpPr>
        <p:spPr bwMode="auto">
          <a:xfrm>
            <a:off x="367145" y="4648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1" name="Line 215"/>
          <p:cNvSpPr>
            <a:spLocks noChangeShapeType="1"/>
          </p:cNvSpPr>
          <p:nvPr/>
        </p:nvSpPr>
        <p:spPr bwMode="auto">
          <a:xfrm>
            <a:off x="3491345" y="4648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216"/>
          <p:cNvSpPr>
            <a:spLocks noChangeShapeType="1"/>
          </p:cNvSpPr>
          <p:nvPr/>
        </p:nvSpPr>
        <p:spPr bwMode="auto">
          <a:xfrm flipH="1">
            <a:off x="824345" y="4419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3" name="Line 217"/>
          <p:cNvSpPr>
            <a:spLocks noChangeShapeType="1"/>
          </p:cNvSpPr>
          <p:nvPr/>
        </p:nvSpPr>
        <p:spPr bwMode="auto">
          <a:xfrm>
            <a:off x="824345" y="4648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218"/>
          <p:cNvSpPr>
            <a:spLocks noChangeShapeType="1"/>
          </p:cNvSpPr>
          <p:nvPr/>
        </p:nvSpPr>
        <p:spPr bwMode="auto">
          <a:xfrm flipV="1">
            <a:off x="3110345" y="4648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5" name="Line 219"/>
          <p:cNvSpPr>
            <a:spLocks noChangeShapeType="1"/>
          </p:cNvSpPr>
          <p:nvPr/>
        </p:nvSpPr>
        <p:spPr bwMode="auto">
          <a:xfrm>
            <a:off x="3110345" y="4419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6" name="Line 220"/>
          <p:cNvSpPr>
            <a:spLocks noChangeShapeType="1"/>
          </p:cNvSpPr>
          <p:nvPr/>
        </p:nvSpPr>
        <p:spPr bwMode="auto">
          <a:xfrm>
            <a:off x="1052945" y="38100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7" name="Line 221"/>
          <p:cNvSpPr>
            <a:spLocks noChangeShapeType="1"/>
          </p:cNvSpPr>
          <p:nvPr/>
        </p:nvSpPr>
        <p:spPr bwMode="auto">
          <a:xfrm>
            <a:off x="1129145" y="42672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" name="Line 222"/>
          <p:cNvSpPr>
            <a:spLocks noChangeShapeType="1"/>
          </p:cNvSpPr>
          <p:nvPr/>
        </p:nvSpPr>
        <p:spPr bwMode="auto">
          <a:xfrm>
            <a:off x="367145" y="40386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9" name="Line 223"/>
          <p:cNvSpPr>
            <a:spLocks noChangeShapeType="1"/>
          </p:cNvSpPr>
          <p:nvPr/>
        </p:nvSpPr>
        <p:spPr bwMode="auto">
          <a:xfrm>
            <a:off x="3491345" y="40386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0" name="Line 224"/>
          <p:cNvSpPr>
            <a:spLocks noChangeShapeType="1"/>
          </p:cNvSpPr>
          <p:nvPr/>
        </p:nvSpPr>
        <p:spPr bwMode="auto">
          <a:xfrm flipH="1">
            <a:off x="824345" y="38100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Line 225"/>
          <p:cNvSpPr>
            <a:spLocks noChangeShapeType="1"/>
          </p:cNvSpPr>
          <p:nvPr/>
        </p:nvSpPr>
        <p:spPr bwMode="auto">
          <a:xfrm>
            <a:off x="824345" y="40386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2" name="Line 226"/>
          <p:cNvSpPr>
            <a:spLocks noChangeShapeType="1"/>
          </p:cNvSpPr>
          <p:nvPr/>
        </p:nvSpPr>
        <p:spPr bwMode="auto">
          <a:xfrm flipV="1">
            <a:off x="3110345" y="4038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3" name="Line 227"/>
          <p:cNvSpPr>
            <a:spLocks noChangeShapeType="1"/>
          </p:cNvSpPr>
          <p:nvPr/>
        </p:nvSpPr>
        <p:spPr bwMode="auto">
          <a:xfrm>
            <a:off x="3110345" y="3810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4" name="Line 228"/>
          <p:cNvSpPr>
            <a:spLocks noChangeShapeType="1"/>
          </p:cNvSpPr>
          <p:nvPr/>
        </p:nvSpPr>
        <p:spPr bwMode="auto">
          <a:xfrm>
            <a:off x="1002145" y="32004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5" name="Line 229"/>
          <p:cNvSpPr>
            <a:spLocks noChangeShapeType="1"/>
          </p:cNvSpPr>
          <p:nvPr/>
        </p:nvSpPr>
        <p:spPr bwMode="auto">
          <a:xfrm>
            <a:off x="1078345" y="36576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6" name="Line 230"/>
          <p:cNvSpPr>
            <a:spLocks noChangeShapeType="1"/>
          </p:cNvSpPr>
          <p:nvPr/>
        </p:nvSpPr>
        <p:spPr bwMode="auto">
          <a:xfrm>
            <a:off x="316345" y="34290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7" name="Line 231"/>
          <p:cNvSpPr>
            <a:spLocks noChangeShapeType="1"/>
          </p:cNvSpPr>
          <p:nvPr/>
        </p:nvSpPr>
        <p:spPr bwMode="auto">
          <a:xfrm>
            <a:off x="3440545" y="34290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" name="Line 232"/>
          <p:cNvSpPr>
            <a:spLocks noChangeShapeType="1"/>
          </p:cNvSpPr>
          <p:nvPr/>
        </p:nvSpPr>
        <p:spPr bwMode="auto">
          <a:xfrm flipH="1">
            <a:off x="773545" y="32004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Line 233"/>
          <p:cNvSpPr>
            <a:spLocks noChangeShapeType="1"/>
          </p:cNvSpPr>
          <p:nvPr/>
        </p:nvSpPr>
        <p:spPr bwMode="auto">
          <a:xfrm>
            <a:off x="773545" y="34290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" name="Line 234"/>
          <p:cNvSpPr>
            <a:spLocks noChangeShapeType="1"/>
          </p:cNvSpPr>
          <p:nvPr/>
        </p:nvSpPr>
        <p:spPr bwMode="auto">
          <a:xfrm flipV="1">
            <a:off x="3059545" y="3429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" name="Line 235"/>
          <p:cNvSpPr>
            <a:spLocks noChangeShapeType="1"/>
          </p:cNvSpPr>
          <p:nvPr/>
        </p:nvSpPr>
        <p:spPr bwMode="auto">
          <a:xfrm>
            <a:off x="3059545" y="3200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" name="Line 236"/>
          <p:cNvSpPr>
            <a:spLocks noChangeShapeType="1"/>
          </p:cNvSpPr>
          <p:nvPr/>
        </p:nvSpPr>
        <p:spPr bwMode="auto">
          <a:xfrm>
            <a:off x="1052945" y="2590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" name="Line 237"/>
          <p:cNvSpPr>
            <a:spLocks noChangeShapeType="1"/>
          </p:cNvSpPr>
          <p:nvPr/>
        </p:nvSpPr>
        <p:spPr bwMode="auto">
          <a:xfrm>
            <a:off x="1129145" y="3048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" name="Line 238"/>
          <p:cNvSpPr>
            <a:spLocks noChangeShapeType="1"/>
          </p:cNvSpPr>
          <p:nvPr/>
        </p:nvSpPr>
        <p:spPr bwMode="auto">
          <a:xfrm>
            <a:off x="367145" y="2819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" name="Line 239"/>
          <p:cNvSpPr>
            <a:spLocks noChangeShapeType="1"/>
          </p:cNvSpPr>
          <p:nvPr/>
        </p:nvSpPr>
        <p:spPr bwMode="auto">
          <a:xfrm>
            <a:off x="3491345" y="2819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" name="Line 240"/>
          <p:cNvSpPr>
            <a:spLocks noChangeShapeType="1"/>
          </p:cNvSpPr>
          <p:nvPr/>
        </p:nvSpPr>
        <p:spPr bwMode="auto">
          <a:xfrm flipH="1">
            <a:off x="824345" y="2590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7" name="Line 241"/>
          <p:cNvSpPr>
            <a:spLocks noChangeShapeType="1"/>
          </p:cNvSpPr>
          <p:nvPr/>
        </p:nvSpPr>
        <p:spPr bwMode="auto">
          <a:xfrm>
            <a:off x="824345" y="2819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" name="Line 242"/>
          <p:cNvSpPr>
            <a:spLocks noChangeShapeType="1"/>
          </p:cNvSpPr>
          <p:nvPr/>
        </p:nvSpPr>
        <p:spPr bwMode="auto">
          <a:xfrm flipV="1">
            <a:off x="3110345" y="2819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" name="Line 243"/>
          <p:cNvSpPr>
            <a:spLocks noChangeShapeType="1"/>
          </p:cNvSpPr>
          <p:nvPr/>
        </p:nvSpPr>
        <p:spPr bwMode="auto">
          <a:xfrm>
            <a:off x="3110345" y="2590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6" name="Line 244"/>
          <p:cNvSpPr>
            <a:spLocks noChangeShapeType="1"/>
          </p:cNvSpPr>
          <p:nvPr/>
        </p:nvSpPr>
        <p:spPr bwMode="auto">
          <a:xfrm>
            <a:off x="1052945" y="9906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57" name="Line 245"/>
          <p:cNvSpPr>
            <a:spLocks noChangeShapeType="1"/>
          </p:cNvSpPr>
          <p:nvPr/>
        </p:nvSpPr>
        <p:spPr bwMode="auto">
          <a:xfrm>
            <a:off x="1129145" y="14478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32" name="Line 246"/>
          <p:cNvSpPr>
            <a:spLocks noChangeShapeType="1"/>
          </p:cNvSpPr>
          <p:nvPr/>
        </p:nvSpPr>
        <p:spPr bwMode="auto">
          <a:xfrm>
            <a:off x="367145" y="1219200"/>
            <a:ext cx="457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9" name="Line 247"/>
          <p:cNvSpPr>
            <a:spLocks noChangeShapeType="1"/>
          </p:cNvSpPr>
          <p:nvPr/>
        </p:nvSpPr>
        <p:spPr bwMode="auto">
          <a:xfrm>
            <a:off x="3491345" y="12192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60" name="Line 248"/>
          <p:cNvSpPr>
            <a:spLocks noChangeShapeType="1"/>
          </p:cNvSpPr>
          <p:nvPr/>
        </p:nvSpPr>
        <p:spPr bwMode="auto">
          <a:xfrm flipH="1">
            <a:off x="824345" y="990600"/>
            <a:ext cx="228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61" name="Line 249"/>
          <p:cNvSpPr>
            <a:spLocks noChangeShapeType="1"/>
          </p:cNvSpPr>
          <p:nvPr/>
        </p:nvSpPr>
        <p:spPr bwMode="auto">
          <a:xfrm>
            <a:off x="824345" y="12192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62" name="Line 250"/>
          <p:cNvSpPr>
            <a:spLocks noChangeShapeType="1"/>
          </p:cNvSpPr>
          <p:nvPr/>
        </p:nvSpPr>
        <p:spPr bwMode="auto">
          <a:xfrm flipV="1">
            <a:off x="3110345" y="1219200"/>
            <a:ext cx="381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563" name="Line 251"/>
          <p:cNvSpPr>
            <a:spLocks noChangeShapeType="1"/>
          </p:cNvSpPr>
          <p:nvPr/>
        </p:nvSpPr>
        <p:spPr bwMode="auto">
          <a:xfrm>
            <a:off x="3110345" y="990600"/>
            <a:ext cx="381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39" name="Text Box 261"/>
          <p:cNvSpPr txBox="1">
            <a:spLocks noChangeArrowheads="1"/>
          </p:cNvSpPr>
          <p:nvPr/>
        </p:nvSpPr>
        <p:spPr bwMode="auto">
          <a:xfrm>
            <a:off x="6539345" y="5634038"/>
            <a:ext cx="747713" cy="46196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" action="ppaction://hlinksldjump"/>
              </a:rPr>
              <a:t>100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0" name="Text Box 262"/>
          <p:cNvSpPr txBox="1">
            <a:spLocks noChangeArrowheads="1"/>
          </p:cNvSpPr>
          <p:nvPr/>
        </p:nvSpPr>
        <p:spPr bwMode="auto">
          <a:xfrm>
            <a:off x="6539345" y="50292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2" action="ppaction://hlinksldjump"/>
              </a:rPr>
              <a:t>200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1" name="Text Box 263"/>
          <p:cNvSpPr txBox="1">
            <a:spLocks noChangeArrowheads="1"/>
          </p:cNvSpPr>
          <p:nvPr/>
        </p:nvSpPr>
        <p:spPr bwMode="auto">
          <a:xfrm>
            <a:off x="6539345" y="44196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Comic Sans MS" panose="030F0702030302020204" pitchFamily="66" charset="0"/>
                <a:hlinkClick r:id="rId3" action="ppaction://hlinksldjump"/>
              </a:rPr>
              <a:t>300</a:t>
            </a:r>
            <a:endParaRPr lang="en-US" altLang="en-US" sz="2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2" name="Text Box 264"/>
          <p:cNvSpPr txBox="1">
            <a:spLocks noChangeArrowheads="1"/>
          </p:cNvSpPr>
          <p:nvPr/>
        </p:nvSpPr>
        <p:spPr bwMode="auto">
          <a:xfrm>
            <a:off x="6539345" y="38100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4" action="ppaction://hlinksldjump"/>
              </a:rPr>
              <a:t>500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3" name="Text Box 265"/>
          <p:cNvSpPr txBox="1">
            <a:spLocks noChangeArrowheads="1"/>
          </p:cNvSpPr>
          <p:nvPr/>
        </p:nvSpPr>
        <p:spPr bwMode="auto">
          <a:xfrm>
            <a:off x="6386945" y="3200400"/>
            <a:ext cx="1066800" cy="457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5" action="ppaction://hlinksldjump"/>
              </a:rPr>
              <a:t>1,000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4" name="Text Box 266"/>
          <p:cNvSpPr txBox="1">
            <a:spLocks noChangeArrowheads="1"/>
          </p:cNvSpPr>
          <p:nvPr/>
        </p:nvSpPr>
        <p:spPr bwMode="auto">
          <a:xfrm>
            <a:off x="6386945" y="25908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6" action="ppaction://hlinksldjump"/>
              </a:rPr>
              <a:t>2,000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5" name="Text Box 267"/>
          <p:cNvSpPr txBox="1">
            <a:spLocks noChangeArrowheads="1"/>
          </p:cNvSpPr>
          <p:nvPr/>
        </p:nvSpPr>
        <p:spPr bwMode="auto">
          <a:xfrm>
            <a:off x="6386945" y="19812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7" action="ppaction://hlinksldjump"/>
              </a:rPr>
              <a:t>4,000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6" name="Text Box 268"/>
          <p:cNvSpPr txBox="1">
            <a:spLocks noChangeArrowheads="1"/>
          </p:cNvSpPr>
          <p:nvPr/>
        </p:nvSpPr>
        <p:spPr bwMode="auto">
          <a:xfrm>
            <a:off x="6386945" y="13716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8" action="ppaction://hlinksldjump"/>
              </a:rPr>
              <a:t>8,000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7" name="Text Box 269"/>
          <p:cNvSpPr txBox="1">
            <a:spLocks noChangeArrowheads="1"/>
          </p:cNvSpPr>
          <p:nvPr/>
        </p:nvSpPr>
        <p:spPr bwMode="auto">
          <a:xfrm>
            <a:off x="6310745" y="685800"/>
            <a:ext cx="1295400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Comic Sans MS" panose="030F0702030302020204" pitchFamily="66" charset="0"/>
                <a:hlinkClick r:id="rId9" action="ppaction://hlinksldjump"/>
              </a:rPr>
              <a:t>16,000</a:t>
            </a:r>
            <a:endParaRPr lang="en-US" altLang="en-US" sz="24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8" name="Text Box 270"/>
          <p:cNvSpPr txBox="1">
            <a:spLocks noChangeArrowheads="1"/>
          </p:cNvSpPr>
          <p:nvPr/>
        </p:nvSpPr>
        <p:spPr bwMode="auto">
          <a:xfrm>
            <a:off x="1510145" y="5029200"/>
            <a:ext cx="1255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0" action="ppaction://hlinksldjump"/>
              </a:rPr>
              <a:t>32,000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9" name="Text Box 271"/>
          <p:cNvSpPr txBox="1">
            <a:spLocks noChangeArrowheads="1"/>
          </p:cNvSpPr>
          <p:nvPr/>
        </p:nvSpPr>
        <p:spPr bwMode="auto">
          <a:xfrm>
            <a:off x="1510145" y="4419600"/>
            <a:ext cx="1255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1" action="ppaction://hlinksldjump"/>
              </a:rPr>
              <a:t>64,000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0" name="Text Box 272"/>
          <p:cNvSpPr txBox="1">
            <a:spLocks noChangeArrowheads="1"/>
          </p:cNvSpPr>
          <p:nvPr/>
        </p:nvSpPr>
        <p:spPr bwMode="auto">
          <a:xfrm>
            <a:off x="1433945" y="38100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2" action="ppaction://hlinksldjump"/>
              </a:rPr>
              <a:t>125,000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1" name="Text Box 273"/>
          <p:cNvSpPr txBox="1">
            <a:spLocks noChangeArrowheads="1"/>
          </p:cNvSpPr>
          <p:nvPr/>
        </p:nvSpPr>
        <p:spPr bwMode="auto">
          <a:xfrm>
            <a:off x="1433945" y="32004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3" action="ppaction://hlinksldjump"/>
              </a:rPr>
              <a:t>250,000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2" name="Text Box 274"/>
          <p:cNvSpPr txBox="1">
            <a:spLocks noChangeArrowheads="1"/>
          </p:cNvSpPr>
          <p:nvPr/>
        </p:nvSpPr>
        <p:spPr bwMode="auto">
          <a:xfrm>
            <a:off x="1433945" y="25908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4" action="ppaction://hlinksldjump"/>
              </a:rPr>
              <a:t>500,000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281545" y="990600"/>
            <a:ext cx="1763713" cy="461963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hlinkClick r:id="rId15" action="ppaction://hlinksldjump"/>
              </a:rPr>
              <a:t>1</a:t>
            </a:r>
            <a:r>
              <a:rPr lang="sr-Latn-RS" b="1" dirty="0">
                <a:solidFill>
                  <a:srgbClr val="FF0000"/>
                </a:solidFill>
                <a:latin typeface="Comic Sans MS" panose="030F0702030302020204" pitchFamily="66" charset="0"/>
                <a:hlinkClick r:id="rId15" action="ppaction://hlinksldjump"/>
              </a:rPr>
              <a:t> </a:t>
            </a:r>
            <a:r>
              <a:rPr lang="sr-Cyrl-CS" b="1" dirty="0">
                <a:solidFill>
                  <a:srgbClr val="FF0000"/>
                </a:solidFill>
                <a:latin typeface="Comic Sans MS" panose="030F0702030302020204" pitchFamily="66" charset="0"/>
                <a:hlinkClick r:id="rId15" action="ppaction://hlinksldjump"/>
              </a:rPr>
              <a:t>000 000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54" name="Text Box 292"/>
          <p:cNvSpPr txBox="1">
            <a:spLocks noChangeArrowheads="1"/>
          </p:cNvSpPr>
          <p:nvPr/>
        </p:nvSpPr>
        <p:spPr bwMode="auto">
          <a:xfrm>
            <a:off x="120650" y="6335713"/>
            <a:ext cx="478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За питање, кликни на жељени број</a:t>
            </a:r>
            <a:r>
              <a:rPr lang="en-U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осмеха</a:t>
            </a:r>
            <a:r>
              <a:rPr lang="en-U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.</a:t>
            </a:r>
            <a:endParaRPr lang="en-US" altLang="en-US" sz="16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flip dir="r"/>
        <p:sndAc>
          <p:stSnd>
            <p:snd r:embed="rId16" name="chimes.wav"/>
          </p:stSnd>
        </p:sndAc>
      </p:transition>
    </mc:Choice>
    <mc:Fallback>
      <p:transition spd="slow" advClick="0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8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4973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2595563" y="4983163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2" name="Rectangle 20"/>
          <p:cNvSpPr>
            <a:spLocks noChangeArrowheads="1"/>
          </p:cNvSpPr>
          <p:nvPr/>
        </p:nvSpPr>
        <p:spPr bwMode="auto">
          <a:xfrm>
            <a:off x="2895600" y="8382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3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4" name="Text Box 22"/>
          <p:cNvSpPr txBox="1">
            <a:spLocks noChangeArrowheads="1"/>
          </p:cNvSpPr>
          <p:nvPr/>
        </p:nvSpPr>
        <p:spPr bwMode="auto">
          <a:xfrm>
            <a:off x="22098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6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97388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7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430213"/>
            <a:ext cx="7239000" cy="1752600"/>
          </a:xfrm>
        </p:spPr>
        <p:txBody>
          <a:bodyPr/>
          <a:lstStyle/>
          <a:p>
            <a:br>
              <a:rPr lang="en-US" altLang="en-US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Инфлуенсер је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7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65430" y="243808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рачунарска игрица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7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768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занимање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8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65113" y="4670425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део рачунара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8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81563" y="42291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програм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670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4 000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8086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8088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8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8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6"/>
                </p:tgtEl>
              </p:cMediaNode>
            </p:audio>
          </p:childTnLst>
        </p:cTn>
      </p:par>
    </p:tnLst>
    <p:bldLst>
      <p:bldP spid="88078" grpId="0" autoUpdateAnimBg="0"/>
      <p:bldP spid="88079" grpId="0" autoUpdateAnimBg="0"/>
      <p:bldP spid="88080" grpId="0" autoUpdateAnimBg="0"/>
      <p:bldP spid="880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9162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19050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96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0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 Box 18"/>
          <p:cNvSpPr txBox="1">
            <a:spLocks noChangeArrowheads="1"/>
          </p:cNvSpPr>
          <p:nvPr/>
        </p:nvSpPr>
        <p:spPr bwMode="auto">
          <a:xfrm>
            <a:off x="2633663" y="48847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4" name="Rectangle 20"/>
          <p:cNvSpPr>
            <a:spLocks noChangeArrowheads="1"/>
          </p:cNvSpPr>
          <p:nvPr/>
        </p:nvSpPr>
        <p:spPr bwMode="auto">
          <a:xfrm>
            <a:off x="2819400" y="914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5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6" name="Text Box 22"/>
          <p:cNvSpPr txBox="1">
            <a:spLocks noChangeArrowheads="1"/>
          </p:cNvSpPr>
          <p:nvPr/>
        </p:nvSpPr>
        <p:spPr bwMode="auto">
          <a:xfrm>
            <a:off x="23622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4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3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46600"/>
            <a:ext cx="18907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978943"/>
            <a:ext cx="7772400" cy="1143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8. </a:t>
            </a:r>
            <a:r>
              <a:rPr lang="sr-Cyrl-RS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Назив једног интернет прегледача је</a:t>
            </a:r>
            <a:endParaRPr lang="sr-Cyrl-RS" alt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48035" y="2484776"/>
            <a:ext cx="4123531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Опера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76800" y="304641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Концерт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26126" y="4685339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Позориште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44268" y="4295277"/>
            <a:ext cx="3675063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Биоскоп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5908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8 000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1158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1160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Rectangle 25"/>
          <p:cNvSpPr>
            <a:spLocks noChangeArrowheads="1"/>
          </p:cNvSpPr>
          <p:nvPr/>
        </p:nvSpPr>
        <p:spPr bwMode="auto">
          <a:xfrm>
            <a:off x="8229600" y="0"/>
            <a:ext cx="9144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1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1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58"/>
                </p:tgtEl>
              </p:cMediaNode>
            </p:audio>
          </p:childTnLst>
        </p:cTn>
      </p:par>
    </p:tnLst>
    <p:bldLst>
      <p:bldP spid="91150" grpId="0" autoUpdateAnimBg="0"/>
      <p:bldP spid="91151" grpId="0" autoUpdateAnimBg="0"/>
      <p:bldP spid="91152" grpId="0" autoUpdateAnimBg="0"/>
      <p:bldP spid="9115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9924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AutoShape 6"/>
          <p:cNvSpPr>
            <a:spLocks noChangeArrowheads="1"/>
          </p:cNvSpPr>
          <p:nvPr/>
        </p:nvSpPr>
        <p:spPr bwMode="auto">
          <a:xfrm>
            <a:off x="19812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41338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05700" y="7620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2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21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2601913" y="4997450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6" name="Rectangle 20"/>
          <p:cNvSpPr>
            <a:spLocks noChangeArrowheads="1"/>
          </p:cNvSpPr>
          <p:nvPr/>
        </p:nvSpPr>
        <p:spPr bwMode="auto">
          <a:xfrm>
            <a:off x="2819400" y="11430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7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8" name="Text Box 22"/>
          <p:cNvSpPr txBox="1">
            <a:spLocks noChangeArrowheads="1"/>
          </p:cNvSpPr>
          <p:nvPr/>
        </p:nvSpPr>
        <p:spPr bwMode="auto">
          <a:xfrm>
            <a:off x="22860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8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80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3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0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57200" y="152400"/>
            <a:ext cx="8153400" cy="25146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945573" y="1057408"/>
            <a:ext cx="7162800" cy="1143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9. 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Када претражујемо интернет користимо</a:t>
            </a:r>
            <a:b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3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230188" y="2527854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кључна места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4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4951413" y="304006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кључне мисли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5" name="Rectangle 17"/>
          <p:cNvSpPr>
            <a:spLocks noGrp="1" noChangeArrowheads="1"/>
          </p:cNvSpPr>
          <p:nvPr>
            <p:ph sz="quarter" idx="3"/>
          </p:nvPr>
        </p:nvSpPr>
        <p:spPr>
          <a:xfrm>
            <a:off x="190500" y="4648200"/>
            <a:ext cx="38862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5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5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кључне речи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6" name="Rectangle 18"/>
          <p:cNvSpPr>
            <a:spLocks noGrp="1" noChangeArrowheads="1"/>
          </p:cNvSpPr>
          <p:nvPr>
            <p:ph sz="quarter" idx="4"/>
          </p:nvPr>
        </p:nvSpPr>
        <p:spPr>
          <a:xfrm>
            <a:off x="5026026" y="4297363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кључне разлике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8610600" y="1447800"/>
            <a:ext cx="5334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0" y="1447800"/>
            <a:ext cx="4572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38400" y="6172200"/>
            <a:ext cx="39862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16 000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4232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15240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4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3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0"/>
                </p:tgtEl>
              </p:cMediaNode>
            </p:audio>
          </p:childTnLst>
        </p:cTn>
      </p:par>
    </p:tnLst>
    <p:bldLst>
      <p:bldP spid="94223" grpId="0" autoUpdateAnimBg="0"/>
      <p:bldP spid="94224" grpId="0" autoUpdateAnimBg="0"/>
      <p:bldP spid="94225" grpId="0" autoUpdateAnimBg="0"/>
      <p:bldP spid="942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9162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905000" y="248126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0075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58100" y="10668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4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2552700" y="4953000"/>
            <a:ext cx="3581400" cy="8302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2971800" y="9144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9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80" name="Text Box 23"/>
          <p:cNvSpPr txBox="1">
            <a:spLocks noChangeArrowheads="1"/>
          </p:cNvSpPr>
          <p:nvPr/>
        </p:nvSpPr>
        <p:spPr bwMode="auto">
          <a:xfrm>
            <a:off x="20574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6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8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0399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6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sr-Cyrl-RS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Тастатура је скуп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63095" y="2513013"/>
            <a:ext cx="3429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тастера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15724" y="3009899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бројева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-94105" y="4722812"/>
            <a:ext cx="43434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слова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533900" y="4271962"/>
            <a:ext cx="43434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рачунара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39"/>
          <p:cNvSpPr txBox="1">
            <a:spLocks noChangeArrowheads="1"/>
          </p:cNvSpPr>
          <p:nvPr/>
        </p:nvSpPr>
        <p:spPr bwMode="auto">
          <a:xfrm>
            <a:off x="2895600" y="6172200"/>
            <a:ext cx="352107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100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61" name="Text Box 40"/>
          <p:cNvSpPr txBox="1">
            <a:spLocks noChangeArrowheads="1"/>
          </p:cNvSpPr>
          <p:nvPr/>
        </p:nvSpPr>
        <p:spPr bwMode="auto">
          <a:xfrm>
            <a:off x="2362200" y="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2" name="Text Box 41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62" name="Picture 4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ctangle 35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63" name="Picture 43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Rectangle 33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5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5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3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2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sr-Cyrl-C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sr-Cyrl-RS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Дигитални углед се стиче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програмирањем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27813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дугим играњем игрица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4958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скупим телефоном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1910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лепим понашањем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819400" y="6172200"/>
            <a:ext cx="40370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32 000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7302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7304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2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1409065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7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7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2"/>
                </p:tgtEl>
              </p:cMediaNode>
            </p:audio>
          </p:childTnLst>
        </p:cTn>
      </p:par>
    </p:tnLst>
    <p:bldLst>
      <p:bldP spid="97294" grpId="0" autoUpdateAnimBg="0"/>
      <p:bldP spid="97295" grpId="0" autoUpdateAnimBg="0"/>
      <p:bldP spid="97296" grpId="0" autoUpdateAnimBg="0"/>
      <p:bldP spid="9729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840038" y="55626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1828800" y="235585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71488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734300" y="938213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6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4656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2514600" y="4951413"/>
            <a:ext cx="36576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2895600" y="914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1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2" name="Text Box 22"/>
          <p:cNvSpPr txBox="1">
            <a:spLocks noChangeArrowheads="1"/>
          </p:cNvSpPr>
          <p:nvPr/>
        </p:nvSpPr>
        <p:spPr bwMode="auto">
          <a:xfrm>
            <a:off x="21336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32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5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9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800100" y="834047"/>
            <a:ext cx="74676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11.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Ознаке које обележавају прилагођеност садржаја видео игара зову се 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ПЕГИ ознаке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МЕГИ ознаке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C: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РЕГИ ознаке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D: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БЕГИ ознаке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667000" y="6172200"/>
            <a:ext cx="40370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64 000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0374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0376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15240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0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0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4"/>
                </p:tgtEl>
              </p:cMediaNode>
            </p:audio>
          </p:childTnLst>
        </p:cTn>
      </p:par>
    </p:tnLst>
    <p:bldLst>
      <p:bldP spid="100366" grpId="0" autoUpdateAnimBg="0"/>
      <p:bldP spid="100367" grpId="0" autoUpdateAnimBg="0"/>
      <p:bldP spid="100368" grpId="0" autoUpdateAnimBg="0"/>
      <p:bldP spid="10036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763838" y="57912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AutoShape 6"/>
          <p:cNvSpPr>
            <a:spLocks noChangeArrowheads="1"/>
          </p:cNvSpPr>
          <p:nvPr/>
        </p:nvSpPr>
        <p:spPr bwMode="auto">
          <a:xfrm>
            <a:off x="1752600" y="23622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353300" y="9144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8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594225"/>
            <a:ext cx="1644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2520950" y="4994275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22" name="Rectangle 20"/>
          <p:cNvSpPr>
            <a:spLocks noChangeArrowheads="1"/>
          </p:cNvSpPr>
          <p:nvPr/>
        </p:nvSpPr>
        <p:spPr bwMode="auto">
          <a:xfrm>
            <a:off x="1828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23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24" name="Text Box 22"/>
          <p:cNvSpPr txBox="1">
            <a:spLocks noChangeArrowheads="1"/>
          </p:cNvSpPr>
          <p:nvPr/>
        </p:nvSpPr>
        <p:spPr bwMode="auto">
          <a:xfrm>
            <a:off x="19050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64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2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825795" y="979081"/>
            <a:ext cx="7581900" cy="114300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altLang="en-US" sz="2800" dirty="0" smtClean="0">
                <a:solidFill>
                  <a:srgbClr val="FFFFFF"/>
                </a:solidFill>
              </a:rPr>
              <a:t> 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charset="0"/>
                <a:cs typeface="Times New Roman" panose="02020603050405020304" pitchFamily="18" charset="0"/>
              </a:rPr>
              <a:t>12. Број телефона Центра за безбедност деце на интернету је</a:t>
            </a:r>
            <a:endParaRPr lang="en-US" alt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0343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C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Cyrl-C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18933</a:t>
            </a:r>
            <a:endParaRPr lang="sr-Cyrl-RS" altLang="sr-Cyrl-C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3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13389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4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C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Cyrl-C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19833</a:t>
            </a:r>
            <a:endParaRPr lang="sr-Cyrl-RS" altLang="sr-Cyrl-C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4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13983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590800" y="6172200"/>
            <a:ext cx="417512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125 000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46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3448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82296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57" name="Text Box 29"/>
          <p:cNvSpPr txBox="1">
            <a:spLocks noChangeArrowheads="1"/>
          </p:cNvSpPr>
          <p:nvPr/>
        </p:nvSpPr>
        <p:spPr bwMode="auto">
          <a:xfrm>
            <a:off x="15240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58" name="Rectangle 31"/>
          <p:cNvSpPr>
            <a:spLocks noChangeArrowheads="1"/>
          </p:cNvSpPr>
          <p:nvPr/>
        </p:nvSpPr>
        <p:spPr bwMode="auto">
          <a:xfrm>
            <a:off x="838200" y="990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3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3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6"/>
                </p:tgtEl>
              </p:cMediaNode>
            </p:audio>
          </p:childTnLst>
        </p:cTn>
      </p:par>
    </p:tnLst>
    <p:bldLst>
      <p:bldP spid="103438" grpId="0" autoUpdateAnimBg="0"/>
      <p:bldP spid="103439" grpId="0" autoUpdateAnimBg="0"/>
      <p:bldP spid="103440" grpId="0" autoUpdateAnimBg="0"/>
      <p:bldP spid="1034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743200" y="5943600"/>
            <a:ext cx="3382963" cy="4667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5059" name="AutoShape 6"/>
          <p:cNvSpPr>
            <a:spLocks noChangeArrowheads="1"/>
          </p:cNvSpPr>
          <p:nvPr/>
        </p:nvSpPr>
        <p:spPr bwMode="auto">
          <a:xfrm>
            <a:off x="1822450" y="238601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0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4973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8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93" name="Text Box 18"/>
          <p:cNvSpPr txBox="1">
            <a:spLocks noChangeArrowheads="1"/>
          </p:cNvSpPr>
          <p:nvPr/>
        </p:nvSpPr>
        <p:spPr bwMode="auto">
          <a:xfrm>
            <a:off x="2686050" y="5030788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4" name="Rectangle 20"/>
          <p:cNvSpPr>
            <a:spLocks noChangeArrowheads="1"/>
          </p:cNvSpPr>
          <p:nvPr/>
        </p:nvSpPr>
        <p:spPr bwMode="auto">
          <a:xfrm>
            <a:off x="2667000" y="990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5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6" name="Text Box 22"/>
          <p:cNvSpPr txBox="1">
            <a:spLocks noChangeArrowheads="1"/>
          </p:cNvSpPr>
          <p:nvPr/>
        </p:nvSpPr>
        <p:spPr bwMode="auto">
          <a:xfrm>
            <a:off x="1752600" y="31242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125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9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5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13. 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Алгоритам у коме се сваки корак извршава само једном је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-225425" y="2438083"/>
            <a:ext cx="44958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са понављањем корака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643438" y="2976563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циклични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-187325" y="4572000"/>
            <a:ext cx="44196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са гранањем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765675" y="4114800"/>
            <a:ext cx="40386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 dirty="0" smtClean="0"/>
          </a:p>
          <a:p>
            <a:pPr algn="ctr"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линијски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42243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250 000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6518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6520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Text Box 26"/>
          <p:cNvSpPr txBox="1">
            <a:spLocks noChangeArrowheads="1"/>
          </p:cNvSpPr>
          <p:nvPr/>
        </p:nvSpPr>
        <p:spPr bwMode="auto">
          <a:xfrm>
            <a:off x="16764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6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6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2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18"/>
                </p:tgtEl>
              </p:cMediaNode>
            </p:audio>
          </p:childTnLst>
        </p:cTn>
      </p:par>
    </p:tnLst>
    <p:bldLst>
      <p:bldP spid="106510" grpId="0" autoUpdateAnimBg="0"/>
      <p:bldP spid="106511" grpId="0" autoUpdateAnimBg="0"/>
      <p:bldP spid="106512" grpId="0" autoUpdateAnimBg="0"/>
      <p:bldP spid="1065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1905000" y="24384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90800" y="57150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92D05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ПОНОВО!</a:t>
            </a:r>
            <a:endParaRPr lang="en-US" altLang="en-US" sz="28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7688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7696200" y="6858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8400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1" name="AutoShape 6"/>
          <p:cNvSpPr>
            <a:spLocks noChangeArrowheads="1"/>
          </p:cNvSpPr>
          <p:nvPr/>
        </p:nvSpPr>
        <p:spPr bwMode="auto">
          <a:xfrm>
            <a:off x="18288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7429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2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5418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0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2559050" y="4833938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6" name="Rectangle 20"/>
          <p:cNvSpPr>
            <a:spLocks noChangeArrowheads="1"/>
          </p:cNvSpPr>
          <p:nvPr/>
        </p:nvSpPr>
        <p:spPr bwMode="auto">
          <a:xfrm>
            <a:off x="2819400" y="9144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7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8" name="Text Box 23"/>
          <p:cNvSpPr txBox="1">
            <a:spLocks noChangeArrowheads="1"/>
          </p:cNvSpPr>
          <p:nvPr/>
        </p:nvSpPr>
        <p:spPr bwMode="auto">
          <a:xfrm>
            <a:off x="1828800" y="30480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250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16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6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664369" y="434975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892176"/>
            <a:ext cx="7543800" cy="1143000"/>
          </a:xfrm>
        </p:spPr>
        <p:txBody>
          <a:bodyPr/>
          <a:lstStyle/>
          <a:p>
            <a:r>
              <a:rPr lang="sr-Cyrl-C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Скреч је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66700" y="2187576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>
              <a:buFontTx/>
              <a:buNone/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видео игра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3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5105400" y="2813484"/>
            <a:ext cx="33528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програмски језик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4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28600" y="4670425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опрема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5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76800" y="4131686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 dirty="0" smtClean="0"/>
          </a:p>
          <a:p>
            <a:pPr algn="ctr"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део рачунара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438400" y="6172200"/>
            <a:ext cx="42243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500 000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9590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9592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9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9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</p:childTnLst>
        </p:cTn>
      </p:par>
    </p:tnLst>
    <p:bldLst>
      <p:bldP spid="109582" grpId="0" autoUpdateAnimBg="0"/>
      <p:bldP spid="109583" grpId="0" autoUpdateAnimBg="0"/>
      <p:bldP spid="109584" grpId="0" autoUpdateAnimBg="0"/>
      <p:bldP spid="10958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757488" y="5791200"/>
            <a:ext cx="3462337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AutoShape 6"/>
          <p:cNvSpPr>
            <a:spLocks noChangeArrowheads="1"/>
          </p:cNvSpPr>
          <p:nvPr/>
        </p:nvSpPr>
        <p:spPr bwMode="auto">
          <a:xfrm>
            <a:off x="1911350" y="246221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010400" y="9906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4" name="Picture 1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2" name="Picture 16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2503488" y="497998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2238" name="Rectangle 20"/>
          <p:cNvSpPr>
            <a:spLocks noChangeArrowheads="1"/>
          </p:cNvSpPr>
          <p:nvPr/>
        </p:nvSpPr>
        <p:spPr bwMode="auto">
          <a:xfrm>
            <a:off x="2743200" y="12192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239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240" name="Text Box 22"/>
          <p:cNvSpPr txBox="1">
            <a:spLocks noChangeArrowheads="1"/>
          </p:cNvSpPr>
          <p:nvPr/>
        </p:nvSpPr>
        <p:spPr bwMode="auto">
          <a:xfrm>
            <a:off x="1828800" y="30480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500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4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11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3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/>
          <p:cNvSpPr>
            <a:spLocks noChangeArrowheads="1"/>
          </p:cNvSpPr>
          <p:nvPr/>
        </p:nvSpPr>
        <p:spPr bwMode="auto">
          <a:xfrm>
            <a:off x="5334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AutoShape 5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2" name="AutoShape 6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4" name="AutoShape 8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190500" y="2318327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А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група блокова Управљање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4816620" y="2909888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8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група блокова Звук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03778" y="4563630"/>
            <a:ext cx="398722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dirty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dirty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група блокова Слика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4816158" y="4043363"/>
            <a:ext cx="3810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800" dirty="0"/>
          </a:p>
          <a:p>
            <a:pPr algn="ctr">
              <a:buFontTx/>
              <a:buNone/>
            </a:pPr>
            <a:endParaRPr lang="en-US" altLang="en-US" sz="2800" dirty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група блокова Изглед</a:t>
            </a:r>
            <a:endParaRPr lang="sr-Cyrl-RS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2667000" y="6172200"/>
            <a:ext cx="44529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1 000 000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</a:endParaRPr>
          </a:p>
        </p:txBody>
      </p:sp>
      <p:pic>
        <p:nvPicPr>
          <p:cNvPr id="113681" name="Picture 17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Text Box 22"/>
          <p:cNvSpPr txBox="1">
            <a:spLocks noChangeArrowheads="1"/>
          </p:cNvSpPr>
          <p:nvPr/>
        </p:nvSpPr>
        <p:spPr bwMode="auto">
          <a:xfrm>
            <a:off x="14478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64" name="Rectangle 24"/>
          <p:cNvSpPr>
            <a:spLocks noChangeArrowheads="1"/>
          </p:cNvSpPr>
          <p:nvPr/>
        </p:nvSpPr>
        <p:spPr bwMode="auto">
          <a:xfrm>
            <a:off x="609600" y="914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15. 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Избаци уљеза.</a:t>
            </a:r>
            <a:r>
              <a:rPr lang="ru-RU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65" name="Rectangle 25"/>
          <p:cNvSpPr>
            <a:spLocks noChangeArrowheads="1"/>
          </p:cNvSpPr>
          <p:nvPr/>
        </p:nvSpPr>
        <p:spPr bwMode="auto">
          <a:xfrm>
            <a:off x="7772400" y="2362200"/>
            <a:ext cx="1219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3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1"/>
                </p:tgtEl>
              </p:cMediaNode>
            </p:audio>
          </p:childTnLst>
        </p:cTn>
      </p:par>
    </p:tnLst>
    <p:bldLst>
      <p:bldP spid="113675" grpId="0" autoUpdateAnimBg="0"/>
      <p:bldP spid="113676" grpId="0" autoUpdateAnimBg="0"/>
      <p:bldP spid="113677" grpId="0" autoUpdateAnimBg="0"/>
      <p:bldP spid="11367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743200" y="5715000"/>
            <a:ext cx="3462338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400" b="1" dirty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5" name="AutoShape 6"/>
          <p:cNvSpPr>
            <a:spLocks noChangeArrowheads="1"/>
          </p:cNvSpPr>
          <p:nvPr/>
        </p:nvSpPr>
        <p:spPr bwMode="auto">
          <a:xfrm>
            <a:off x="17907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277100" y="847725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47800" y="31242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1 000 000</a:t>
            </a:r>
            <a:r>
              <a:rPr lang="en-U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7" name="Rectangle 19"/>
          <p:cNvSpPr>
            <a:spLocks noChangeArrowheads="1"/>
          </p:cNvSpPr>
          <p:nvPr/>
        </p:nvSpPr>
        <p:spPr bwMode="auto">
          <a:xfrm>
            <a:off x="2819400" y="11430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 dirty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dirty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8" name="AutoShape 20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309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495800"/>
            <a:ext cx="2041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4810035"/>
            <a:ext cx="4269582" cy="120032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Кликни и сазнај Динину, Смартијеву и Робијеву поруку за КРАЈ.</a:t>
            </a:r>
            <a:endParaRPr lang="en-US" dirty="0"/>
          </a:p>
        </p:txBody>
      </p:sp>
    </p:spTree>
  </p:cSld>
  <p:clrMapOvr>
    <a:masterClrMapping/>
  </p:clrMapOvr>
  <p:transition advClick="0">
    <p:blinds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 bwMode="auto">
          <a:xfrm>
            <a:off x="3962400" y="2514600"/>
            <a:ext cx="2438400" cy="1378887"/>
          </a:xfrm>
          <a:prstGeom prst="wedgeRoundRectCallout">
            <a:avLst>
              <a:gd name="adj1" fmla="val 76032"/>
              <a:gd name="adj2" fmla="val 12164"/>
              <a:gd name="adj3" fmla="val 16667"/>
            </a:avLst>
          </a:prstGeom>
          <a:solidFill>
            <a:schemeClr val="accent4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...и освојили много осмеха!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334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0250" y="4518025"/>
            <a:ext cx="10731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2746153" cy="373598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209800" y="685800"/>
            <a:ext cx="2866834" cy="1378887"/>
          </a:xfrm>
          <a:prstGeom prst="wedgeRoundRectCallout">
            <a:avLst>
              <a:gd name="adj1" fmla="val -41353"/>
              <a:gd name="adj2" fmla="val 112228"/>
              <a:gd name="adj3" fmla="val 16667"/>
            </a:avLst>
          </a:prstGeom>
          <a:solidFill>
            <a:schemeClr val="accent4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r-Cyrl-RS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Браво, другари! Показали сте сјајно знање...</a:t>
            </a:r>
            <a:br>
              <a:rPr lang="en-GB" kern="0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5" y="2590800"/>
            <a:ext cx="2249619" cy="4035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  <p:sndAc>
          <p:stSnd>
            <p:snd r:embed="rId4" name="sting.wav"/>
          </p:stSnd>
        </p:sndAc>
      </p:transition>
    </mc:Choice>
    <mc:Fallback>
      <p:transition spd="slow">
        <p:fade/>
        <p:sndAc>
          <p:stSnd>
            <p:snd r:embed="rId4" name="stin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3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4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5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6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26670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9" name="Picture 18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581525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2755900" y="50625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1" name="AutoShape 21"/>
          <p:cNvSpPr>
            <a:spLocks noChangeArrowheads="1"/>
          </p:cNvSpPr>
          <p:nvPr/>
        </p:nvSpPr>
        <p:spPr bwMode="auto">
          <a:xfrm>
            <a:off x="38100" y="1905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59" name="Picture 2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27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8343900" y="6173788"/>
            <a:ext cx="6096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914400"/>
            <a:ext cx="56388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30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8638" y="4705350"/>
            <a:ext cx="15986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895927"/>
            <a:ext cx="7315200" cy="1143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</a:t>
            </a:r>
            <a:r>
              <a:rPr lang="sr-Latn-BA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Latn-BA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Зашто је важан правилан положај тела приликом куцања на тастатури?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24765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заштите рачунара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73256" y="2971799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sr-Latn-BA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sr-Latn-B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очувања здравља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152400" y="4649972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бржег рада</a:t>
            </a:r>
            <a:endParaRPr lang="sr-Cyrl-R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28191" y="4305298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уштеде струје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6"/>
          <p:cNvSpPr txBox="1">
            <a:spLocks noChangeArrowheads="1"/>
          </p:cNvSpPr>
          <p:nvPr/>
        </p:nvSpPr>
        <p:spPr bwMode="auto">
          <a:xfrm>
            <a:off x="28194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200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8" name="Picture 28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49" name="Picture 29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1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7" name="Text Box 36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30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30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9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8"/>
                </p:tgtEl>
              </p:cMediaNode>
            </p:audio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1828800" y="24384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667000" y="57150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29500" y="7366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57912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7432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72" name="Picture 14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AutoShape 16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altLang="en-U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77" name="Picture 17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5562600" y="6248400"/>
            <a:ext cx="76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2859088" y="48847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603750"/>
            <a:ext cx="17446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533400"/>
            <a:ext cx="7181850" cy="18288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Шта </a:t>
            </a:r>
            <a:r>
              <a:rPr lang="ru-RU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је састављено од великог броја непокретних слика које се веома брзо смењују</a:t>
            </a: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A: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апликација</a:t>
            </a:r>
            <a:endParaRPr lang="sr-Cyrl-C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endParaRPr lang="en-US" altLang="en-US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19955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школска платформа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85445" y="4763386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В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анимација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768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1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бојанка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300 осмеха</a:t>
            </a: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5798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5800" name="Picture 24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9" name="Text Box 29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en-US" altLang="en-US" sz="240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75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75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8"/>
                </p:tgtEl>
              </p:cMediaNode>
            </p:audio>
          </p:childTnLst>
        </p:cTn>
      </p:par>
    </p:tnLst>
    <p:bldLst>
      <p:bldP spid="75790" grpId="0" autoUpdateAnimBg="0"/>
      <p:bldP spid="75791" grpId="0" autoUpdateAnimBg="0"/>
      <p:bldP spid="75792" grpId="0" autoUpdateAnimBg="0"/>
      <p:bldP spid="75793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FFFF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3859</Words>
  <Application>WPS Presentation</Application>
  <PresentationFormat>On-screen Show (4:3)</PresentationFormat>
  <Paragraphs>459</Paragraphs>
  <Slides>48</Slides>
  <Notes>0</Notes>
  <HiddenSlides>0</HiddenSlides>
  <MMClips>58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Comic Sans MS</vt:lpstr>
      <vt:lpstr>Microsoft YaHei</vt:lpstr>
      <vt:lpstr/>
      <vt:lpstr>Arial Unicode MS</vt:lpstr>
      <vt:lpstr>Calibri</vt:lpstr>
      <vt:lpstr>Segoe Print</vt:lpstr>
      <vt:lpstr>Blank Presentation</vt:lpstr>
      <vt:lpstr>Equation.3</vt:lpstr>
      <vt:lpstr>PowerPoint 演示文稿</vt:lpstr>
      <vt:lpstr>PowerPoint 演示文稿</vt:lpstr>
      <vt:lpstr>1. Тастатура је скуп?</vt:lpstr>
      <vt:lpstr>PowerPoint 演示文稿</vt:lpstr>
      <vt:lpstr>ПОГОДАК</vt:lpstr>
      <vt:lpstr>2. Зашто је важан правилан положај тела приликом куцања на тастатури?</vt:lpstr>
      <vt:lpstr>PowerPoint 演示文稿</vt:lpstr>
      <vt:lpstr>ПОГОДАК</vt:lpstr>
      <vt:lpstr>3. Шта је састављено од великог броја непокретних слика које се веома брзо смењују?</vt:lpstr>
      <vt:lpstr>PowerPoint 演示文稿</vt:lpstr>
      <vt:lpstr>ПОГОДАК</vt:lpstr>
      <vt:lpstr> 4. Ворд је програм за обраду?</vt:lpstr>
      <vt:lpstr>PowerPoint 演示文稿</vt:lpstr>
      <vt:lpstr>PowerPoint 演示文稿</vt:lpstr>
      <vt:lpstr>5.Приликом куцања текста, за прелазак у нови ред користимо тастер</vt:lpstr>
      <vt:lpstr>PowerPoint 演示文稿</vt:lpstr>
      <vt:lpstr>PowerPoint 演示文稿</vt:lpstr>
      <vt:lpstr>6. Интернет је? </vt:lpstr>
      <vt:lpstr>PowerPoint 演示文稿</vt:lpstr>
      <vt:lpstr>PowerPoint 演示文稿</vt:lpstr>
      <vt:lpstr> 7. Инфлуенсер је</vt:lpstr>
      <vt:lpstr>PowerPoint 演示文稿</vt:lpstr>
      <vt:lpstr>PowerPoint 演示文稿</vt:lpstr>
      <vt:lpstr>8. Назив једног интернет прегледача је</vt:lpstr>
      <vt:lpstr>PowerPoint 演示文稿</vt:lpstr>
      <vt:lpstr>PowerPoint 演示文稿</vt:lpstr>
      <vt:lpstr>9. Када претражујемо интернет користимо </vt:lpstr>
      <vt:lpstr>PowerPoint 演示文稿</vt:lpstr>
      <vt:lpstr>PowerPoint 演示文稿</vt:lpstr>
      <vt:lpstr>10. Дигитални углед се стиче</vt:lpstr>
      <vt:lpstr>PowerPoint 演示文稿</vt:lpstr>
      <vt:lpstr>PowerPoint 演示文稿</vt:lpstr>
      <vt:lpstr>11. Ознаке које обележавају прилагођеност садржаја видео игара зову се ?</vt:lpstr>
      <vt:lpstr>PowerPoint 演示文稿</vt:lpstr>
      <vt:lpstr>PowerPoint 演示文稿</vt:lpstr>
      <vt:lpstr> 12. Број телефона Центра за безбедност деце на интернету је?</vt:lpstr>
      <vt:lpstr>PowerPoint 演示文稿</vt:lpstr>
      <vt:lpstr>PowerPoint 演示文稿</vt:lpstr>
      <vt:lpstr>13. Алгоритам у коме се сваки корак извршава само једном је?</vt:lpstr>
      <vt:lpstr>PowerPoint 演示文稿</vt:lpstr>
      <vt:lpstr>PowerPoint 演示文稿</vt:lpstr>
      <vt:lpstr>14. Скреч је?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Dianne Jones</dc:creator>
  <cp:lastModifiedBy>andre</cp:lastModifiedBy>
  <cp:revision>322</cp:revision>
  <dcterms:created xsi:type="dcterms:W3CDTF">2001-02-13T03:43:00Z</dcterms:created>
  <dcterms:modified xsi:type="dcterms:W3CDTF">2023-08-22T16:13:59Z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